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7" d="100"/>
          <a:sy n="67" d="100"/>
        </p:scale>
        <p:origin x="12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E9D4F-81F5-41D6-B7ED-4BF4F995ED20}" type="doc">
      <dgm:prSet loTypeId="urn:microsoft.com/office/officeart/2005/8/layout/radial3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rtl="1"/>
          <a:endParaRPr lang="fa-IR"/>
        </a:p>
      </dgm:t>
    </dgm:pt>
    <dgm:pt modelId="{6EC0D2D8-FA09-46B5-B1C4-57079EABB402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انسان</a:t>
          </a:r>
        </a:p>
      </dgm:t>
    </dgm:pt>
    <dgm:pt modelId="{9BDA2F0F-CB12-4AB4-A04F-2878063A282F}" type="parTrans" cxnId="{F599C9C8-A8FE-4929-B4AE-DB16DFB6D5B3}">
      <dgm:prSet/>
      <dgm:spPr/>
      <dgm:t>
        <a:bodyPr/>
        <a:lstStyle/>
        <a:p>
          <a:pPr rtl="1"/>
          <a:endParaRPr lang="fa-IR"/>
        </a:p>
      </dgm:t>
    </dgm:pt>
    <dgm:pt modelId="{5207DD26-30E3-4DC1-B51F-AA32D0031323}" type="sibTrans" cxnId="{F599C9C8-A8FE-4929-B4AE-DB16DFB6D5B3}">
      <dgm:prSet/>
      <dgm:spPr/>
      <dgm:t>
        <a:bodyPr/>
        <a:lstStyle/>
        <a:p>
          <a:pPr rtl="1"/>
          <a:endParaRPr lang="fa-IR"/>
        </a:p>
      </dgm:t>
    </dgm:pt>
    <dgm:pt modelId="{D0FA5751-A6A1-48E1-8D09-E88AC0E72619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مرکب از جسم و جان</a:t>
          </a:r>
          <a:endParaRPr lang="fa-IR" b="1" dirty="0">
            <a:cs typeface="B Mitra" pitchFamily="2" charset="-78"/>
          </a:endParaRPr>
        </a:p>
      </dgm:t>
    </dgm:pt>
    <dgm:pt modelId="{DC9AAE37-113F-46D1-AF0A-596313AFB684}" type="parTrans" cxnId="{B4FC50E4-EA53-4307-95D5-DB0E3715F1C3}">
      <dgm:prSet/>
      <dgm:spPr/>
      <dgm:t>
        <a:bodyPr/>
        <a:lstStyle/>
        <a:p>
          <a:pPr rtl="1"/>
          <a:endParaRPr lang="fa-IR"/>
        </a:p>
      </dgm:t>
    </dgm:pt>
    <dgm:pt modelId="{3079897C-2398-40A7-AD71-41C6F2CC15AA}" type="sibTrans" cxnId="{B4FC50E4-EA53-4307-95D5-DB0E3715F1C3}">
      <dgm:prSet/>
      <dgm:spPr/>
      <dgm:t>
        <a:bodyPr/>
        <a:lstStyle/>
        <a:p>
          <a:pPr rtl="1"/>
          <a:endParaRPr lang="fa-IR"/>
        </a:p>
      </dgm:t>
    </dgm:pt>
    <dgm:pt modelId="{8CBA44B1-031F-492B-8738-8317BE6CB8B8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دارای حقیقت بسیط</a:t>
          </a:r>
          <a:endParaRPr lang="fa-IR" b="1" dirty="0">
            <a:cs typeface="B Mitra" pitchFamily="2" charset="-78"/>
          </a:endParaRPr>
        </a:p>
      </dgm:t>
    </dgm:pt>
    <dgm:pt modelId="{E39A45BC-4861-4118-94EA-41AEF0B6440A}" type="parTrans" cxnId="{B61FE365-A309-4660-BE71-140A69DDEE20}">
      <dgm:prSet/>
      <dgm:spPr/>
      <dgm:t>
        <a:bodyPr/>
        <a:lstStyle/>
        <a:p>
          <a:pPr rtl="1"/>
          <a:endParaRPr lang="fa-IR"/>
        </a:p>
      </dgm:t>
    </dgm:pt>
    <dgm:pt modelId="{E3668541-1E18-410B-8D13-4B97E97F6DB0}" type="sibTrans" cxnId="{B61FE365-A309-4660-BE71-140A69DDEE20}">
      <dgm:prSet/>
      <dgm:spPr/>
      <dgm:t>
        <a:bodyPr/>
        <a:lstStyle/>
        <a:p>
          <a:pPr rtl="1"/>
          <a:endParaRPr lang="fa-IR"/>
        </a:p>
      </dgm:t>
    </dgm:pt>
    <dgm:pt modelId="{DB7EAEEF-6E44-4AE5-B61C-673FAC1B7F65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مذکر یا مؤنث نبودن حقیقتش</a:t>
          </a:r>
          <a:endParaRPr lang="fa-IR" b="1" dirty="0">
            <a:cs typeface="B Mitra" pitchFamily="2" charset="-78"/>
          </a:endParaRPr>
        </a:p>
      </dgm:t>
    </dgm:pt>
    <dgm:pt modelId="{0E9C1098-9719-427C-8925-466E1F55CBCC}" type="parTrans" cxnId="{02D793E5-F7A9-4086-BF90-282855AE4A86}">
      <dgm:prSet/>
      <dgm:spPr/>
      <dgm:t>
        <a:bodyPr/>
        <a:lstStyle/>
        <a:p>
          <a:pPr rtl="1"/>
          <a:endParaRPr lang="fa-IR"/>
        </a:p>
      </dgm:t>
    </dgm:pt>
    <dgm:pt modelId="{69DDC608-8C4F-47B1-AAE9-CE0E21EC2B35}" type="sibTrans" cxnId="{02D793E5-F7A9-4086-BF90-282855AE4A86}">
      <dgm:prSet/>
      <dgm:spPr/>
      <dgm:t>
        <a:bodyPr/>
        <a:lstStyle/>
        <a:p>
          <a:pPr rtl="1"/>
          <a:endParaRPr lang="fa-IR"/>
        </a:p>
      </dgm:t>
    </dgm:pt>
    <dgm:pt modelId="{2A3499C0-1485-40AE-A8C4-D00F9B38EA59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حقیقتش معنابخش حیات</a:t>
          </a:r>
          <a:endParaRPr lang="fa-IR" b="1" dirty="0">
            <a:cs typeface="B Mitra" pitchFamily="2" charset="-78"/>
          </a:endParaRPr>
        </a:p>
      </dgm:t>
    </dgm:pt>
    <dgm:pt modelId="{ED5A5219-AC13-422A-BF87-BE490F2115A6}" type="parTrans" cxnId="{322C366A-E77C-424D-AA3F-4EDF76EE5CF9}">
      <dgm:prSet/>
      <dgm:spPr/>
      <dgm:t>
        <a:bodyPr/>
        <a:lstStyle/>
        <a:p>
          <a:pPr rtl="1"/>
          <a:endParaRPr lang="fa-IR"/>
        </a:p>
      </dgm:t>
    </dgm:pt>
    <dgm:pt modelId="{245D4AE2-39A0-4D8A-8474-18234BA68E3E}" type="sibTrans" cxnId="{322C366A-E77C-424D-AA3F-4EDF76EE5CF9}">
      <dgm:prSet/>
      <dgm:spPr/>
      <dgm:t>
        <a:bodyPr/>
        <a:lstStyle/>
        <a:p>
          <a:pPr rtl="1"/>
          <a:endParaRPr lang="fa-IR"/>
        </a:p>
      </dgm:t>
    </dgm:pt>
    <dgm:pt modelId="{97237CB3-BFA1-4CC7-A94A-7727C98D48CE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D830B567-42A5-4AB7-8E69-6F8117FFF775}" type="parTrans" cxnId="{F732F1B4-2782-4E31-B397-337B7AC9FC80}">
      <dgm:prSet/>
      <dgm:spPr/>
      <dgm:t>
        <a:bodyPr/>
        <a:lstStyle/>
        <a:p>
          <a:pPr rtl="1"/>
          <a:endParaRPr lang="fa-IR"/>
        </a:p>
      </dgm:t>
    </dgm:pt>
    <dgm:pt modelId="{354D51CD-DC32-4950-9443-1270BCE0E19E}" type="sibTrans" cxnId="{F732F1B4-2782-4E31-B397-337B7AC9FC80}">
      <dgm:prSet/>
      <dgm:spPr/>
      <dgm:t>
        <a:bodyPr/>
        <a:lstStyle/>
        <a:p>
          <a:pPr rtl="1"/>
          <a:endParaRPr lang="fa-IR"/>
        </a:p>
      </dgm:t>
    </dgm:pt>
    <dgm:pt modelId="{5630DFEC-F0A3-4DC3-9B83-231E62898F14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EA9FF3A7-D1DE-4A85-B121-C3E407CDB2A9}" type="parTrans" cxnId="{5B1F6000-8250-40CD-97B4-C19F150F72FC}">
      <dgm:prSet/>
      <dgm:spPr/>
      <dgm:t>
        <a:bodyPr/>
        <a:lstStyle/>
        <a:p>
          <a:pPr rtl="1"/>
          <a:endParaRPr lang="fa-IR"/>
        </a:p>
      </dgm:t>
    </dgm:pt>
    <dgm:pt modelId="{C39C3119-4992-45A3-8BEA-A19EACD164BE}" type="sibTrans" cxnId="{5B1F6000-8250-40CD-97B4-C19F150F72FC}">
      <dgm:prSet/>
      <dgm:spPr/>
      <dgm:t>
        <a:bodyPr/>
        <a:lstStyle/>
        <a:p>
          <a:pPr rtl="1"/>
          <a:endParaRPr lang="fa-IR"/>
        </a:p>
      </dgm:t>
    </dgm:pt>
    <dgm:pt modelId="{A792D357-6311-40CF-99E5-ED47721F5BC5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جنس: خاک/ گل چسبنده/ گل خشکیده</a:t>
          </a:r>
          <a:endParaRPr lang="fa-IR" b="1" dirty="0">
            <a:cs typeface="B Mitra" pitchFamily="2" charset="-78"/>
          </a:endParaRPr>
        </a:p>
      </dgm:t>
    </dgm:pt>
    <dgm:pt modelId="{19D082C3-EEDF-4ECE-8EFA-29427CE464BB}" type="parTrans" cxnId="{EAB01EFD-4756-4F24-BC88-95942BF78773}">
      <dgm:prSet/>
      <dgm:spPr/>
      <dgm:t>
        <a:bodyPr/>
        <a:lstStyle/>
        <a:p>
          <a:pPr rtl="1"/>
          <a:endParaRPr lang="fa-IR"/>
        </a:p>
      </dgm:t>
    </dgm:pt>
    <dgm:pt modelId="{806C95F1-AD5D-48FA-B9E9-652F62A0C9A7}" type="sibTrans" cxnId="{EAB01EFD-4756-4F24-BC88-95942BF78773}">
      <dgm:prSet/>
      <dgm:spPr/>
      <dgm:t>
        <a:bodyPr/>
        <a:lstStyle/>
        <a:p>
          <a:pPr rtl="1"/>
          <a:endParaRPr lang="fa-IR"/>
        </a:p>
      </dgm:t>
    </dgm:pt>
    <dgm:pt modelId="{BA03BD42-C806-44D2-9EBE-041F5D0091C9}">
      <dgm:prSet phldrT="[Text]"/>
      <dgm:spPr>
        <a:blipFill rotWithShape="0">
          <a:blip xmlns:r="http://schemas.openxmlformats.org/officeDocument/2006/relationships" r:embed="rId1">
            <a:duotone>
              <a:schemeClr val="accent3">
                <a:alpha val="5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5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دارای سرشتی ثابت</a:t>
          </a:r>
          <a:endParaRPr lang="fa-IR" b="1" dirty="0">
            <a:cs typeface="B Mitra" pitchFamily="2" charset="-78"/>
          </a:endParaRPr>
        </a:p>
      </dgm:t>
    </dgm:pt>
    <dgm:pt modelId="{A89F8B4D-BA29-4F46-B773-6F3A47DC2DA9}" type="parTrans" cxnId="{A7753E69-CDC1-46BC-A220-9DB02D10F4F6}">
      <dgm:prSet/>
      <dgm:spPr/>
      <dgm:t>
        <a:bodyPr/>
        <a:lstStyle/>
        <a:p>
          <a:pPr rtl="1"/>
          <a:endParaRPr lang="fa-IR"/>
        </a:p>
      </dgm:t>
    </dgm:pt>
    <dgm:pt modelId="{8E92BF07-6418-4857-B7AC-854BC838809C}" type="sibTrans" cxnId="{A7753E69-CDC1-46BC-A220-9DB02D10F4F6}">
      <dgm:prSet/>
      <dgm:spPr/>
      <dgm:t>
        <a:bodyPr/>
        <a:lstStyle/>
        <a:p>
          <a:pPr rtl="1"/>
          <a:endParaRPr lang="fa-IR"/>
        </a:p>
      </dgm:t>
    </dgm:pt>
    <dgm:pt modelId="{FD74239D-05A3-4450-9257-E267240DB28C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دارای قوای گیرنده  و ابرازکننده عمل</a:t>
          </a:r>
          <a:endParaRPr lang="fa-IR" b="1" dirty="0">
            <a:cs typeface="B Mitra" pitchFamily="2" charset="-78"/>
          </a:endParaRPr>
        </a:p>
      </dgm:t>
    </dgm:pt>
    <dgm:pt modelId="{E37D75BC-75B9-4D26-A331-E8FF6A8C5AD9}" type="parTrans" cxnId="{8B73AF9A-D9CC-4491-8976-21E2B4580DA0}">
      <dgm:prSet/>
      <dgm:spPr/>
      <dgm:t>
        <a:bodyPr/>
        <a:lstStyle/>
        <a:p>
          <a:pPr rtl="1"/>
          <a:endParaRPr lang="fa-IR"/>
        </a:p>
      </dgm:t>
    </dgm:pt>
    <dgm:pt modelId="{382C1581-C273-4995-9BE9-0FCB6C0BE32B}" type="sibTrans" cxnId="{8B73AF9A-D9CC-4491-8976-21E2B4580DA0}">
      <dgm:prSet/>
      <dgm:spPr/>
      <dgm:t>
        <a:bodyPr/>
        <a:lstStyle/>
        <a:p>
          <a:pPr rtl="1"/>
          <a:endParaRPr lang="fa-IR"/>
        </a:p>
      </dgm:t>
    </dgm:pt>
    <dgm:pt modelId="{E683584F-D09F-4C08-B41F-AC6F2DE465AE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C72FF85F-0A16-4E93-A5CF-DAA9EB343A4E}" type="parTrans" cxnId="{1EC63938-E574-400D-9F31-E2549AA4B358}">
      <dgm:prSet/>
      <dgm:spPr/>
      <dgm:t>
        <a:bodyPr/>
        <a:lstStyle/>
        <a:p>
          <a:pPr rtl="1"/>
          <a:endParaRPr lang="fa-IR"/>
        </a:p>
      </dgm:t>
    </dgm:pt>
    <dgm:pt modelId="{A2D16218-0205-4130-A21B-1E413AC271F9}" type="sibTrans" cxnId="{1EC63938-E574-400D-9F31-E2549AA4B358}">
      <dgm:prSet/>
      <dgm:spPr/>
      <dgm:t>
        <a:bodyPr/>
        <a:lstStyle/>
        <a:p>
          <a:pPr rtl="1"/>
          <a:endParaRPr lang="fa-IR"/>
        </a:p>
      </dgm:t>
    </dgm:pt>
    <dgm:pt modelId="{8B004A6D-0C82-441B-BAE3-4BE274FFA55F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18D4FFE8-5F5F-4CEE-A230-5F50DB319235}" type="parTrans" cxnId="{E03E476D-90D0-45D2-9C5A-B18C5620E513}">
      <dgm:prSet/>
      <dgm:spPr/>
      <dgm:t>
        <a:bodyPr/>
        <a:lstStyle/>
        <a:p>
          <a:pPr rtl="1"/>
          <a:endParaRPr lang="fa-IR"/>
        </a:p>
      </dgm:t>
    </dgm:pt>
    <dgm:pt modelId="{0BBAB614-B1EC-41A3-95E6-900EE4716A3B}" type="sibTrans" cxnId="{E03E476D-90D0-45D2-9C5A-B18C5620E513}">
      <dgm:prSet/>
      <dgm:spPr/>
      <dgm:t>
        <a:bodyPr/>
        <a:lstStyle/>
        <a:p>
          <a:pPr rtl="1"/>
          <a:endParaRPr lang="fa-IR"/>
        </a:p>
      </dgm:t>
    </dgm:pt>
    <dgm:pt modelId="{92D52DF0-20F3-41D8-8CDD-3099DB1E4834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A4F6C864-9C14-4853-A0E9-1EBDAFA0EA76}" type="parTrans" cxnId="{5E4D80FB-26FA-471A-AC18-1D1A4545304A}">
      <dgm:prSet/>
      <dgm:spPr/>
      <dgm:t>
        <a:bodyPr/>
        <a:lstStyle/>
        <a:p>
          <a:pPr rtl="1"/>
          <a:endParaRPr lang="fa-IR"/>
        </a:p>
      </dgm:t>
    </dgm:pt>
    <dgm:pt modelId="{2C0A782B-2A1B-4CBD-AE6C-3DD6AD1CC79D}" type="sibTrans" cxnId="{5E4D80FB-26FA-471A-AC18-1D1A4545304A}">
      <dgm:prSet/>
      <dgm:spPr/>
      <dgm:t>
        <a:bodyPr/>
        <a:lstStyle/>
        <a:p>
          <a:pPr rtl="1"/>
          <a:endParaRPr lang="fa-IR"/>
        </a:p>
      </dgm:t>
    </dgm:pt>
    <dgm:pt modelId="{048D94FD-715F-4920-AF52-C2AF8E9C4A62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حصول کمال حقیقی با علم و عمل</a:t>
          </a:r>
          <a:endParaRPr lang="fa-IR" b="1" dirty="0">
            <a:cs typeface="B Mitra" pitchFamily="2" charset="-78"/>
          </a:endParaRPr>
        </a:p>
      </dgm:t>
    </dgm:pt>
    <dgm:pt modelId="{118E344A-FC37-4F23-88F9-E9734EE2E2DF}" type="parTrans" cxnId="{37B00A58-7ABB-4EDA-933C-FD0457B5F23E}">
      <dgm:prSet/>
      <dgm:spPr/>
      <dgm:t>
        <a:bodyPr/>
        <a:lstStyle/>
        <a:p>
          <a:pPr rtl="1"/>
          <a:endParaRPr lang="fa-IR"/>
        </a:p>
      </dgm:t>
    </dgm:pt>
    <dgm:pt modelId="{6E238F5E-C4D3-4150-9100-D000B0F2FF67}" type="sibTrans" cxnId="{37B00A58-7ABB-4EDA-933C-FD0457B5F23E}">
      <dgm:prSet/>
      <dgm:spPr/>
      <dgm:t>
        <a:bodyPr/>
        <a:lstStyle/>
        <a:p>
          <a:pPr rtl="1"/>
          <a:endParaRPr lang="fa-IR"/>
        </a:p>
      </dgm:t>
    </dgm:pt>
    <dgm:pt modelId="{8A57CD9B-6E0F-41E5-98D7-AC497FCA09F5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کمال حقیقی= مقام خلیفة اللهی</a:t>
          </a:r>
          <a:endParaRPr lang="fa-IR" b="1" dirty="0">
            <a:cs typeface="B Mitra" pitchFamily="2" charset="-78"/>
          </a:endParaRPr>
        </a:p>
      </dgm:t>
    </dgm:pt>
    <dgm:pt modelId="{9B5E8EAE-50A7-4C1B-B4EF-3B407A4E388A}" type="parTrans" cxnId="{FB1F792D-1840-4A12-8650-90C94C4514F0}">
      <dgm:prSet/>
      <dgm:spPr/>
      <dgm:t>
        <a:bodyPr/>
        <a:lstStyle/>
        <a:p>
          <a:pPr rtl="1"/>
          <a:endParaRPr lang="fa-IR"/>
        </a:p>
      </dgm:t>
    </dgm:pt>
    <dgm:pt modelId="{12446482-6342-4EA4-95B0-DC61F3DD4DE5}" type="sibTrans" cxnId="{FB1F792D-1840-4A12-8650-90C94C4514F0}">
      <dgm:prSet/>
      <dgm:spPr/>
      <dgm:t>
        <a:bodyPr/>
        <a:lstStyle/>
        <a:p>
          <a:pPr rtl="1"/>
          <a:endParaRPr lang="fa-IR"/>
        </a:p>
      </dgm:t>
    </dgm:pt>
    <dgm:pt modelId="{30102AA3-327E-4F79-9A41-0ABD5DE25789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دارای توان و استعداد رشد و کمال</a:t>
          </a:r>
          <a:endParaRPr lang="fa-IR" b="1" dirty="0">
            <a:cs typeface="B Mitra" pitchFamily="2" charset="-78"/>
          </a:endParaRPr>
        </a:p>
      </dgm:t>
    </dgm:pt>
    <dgm:pt modelId="{8A5B1C48-5363-4B90-AC52-A83C5A549A93}" type="parTrans" cxnId="{22A48CBC-95E0-4BAD-9647-5217417DE603}">
      <dgm:prSet/>
      <dgm:spPr/>
      <dgm:t>
        <a:bodyPr/>
        <a:lstStyle/>
        <a:p>
          <a:pPr rtl="1"/>
          <a:endParaRPr lang="fa-IR"/>
        </a:p>
      </dgm:t>
    </dgm:pt>
    <dgm:pt modelId="{B36DF3BF-D2D5-431A-A296-C4944A2C1743}" type="sibTrans" cxnId="{22A48CBC-95E0-4BAD-9647-5217417DE603}">
      <dgm:prSet/>
      <dgm:spPr/>
      <dgm:t>
        <a:bodyPr/>
        <a:lstStyle/>
        <a:p>
          <a:pPr rtl="1"/>
          <a:endParaRPr lang="fa-IR"/>
        </a:p>
      </dgm:t>
    </dgm:pt>
    <dgm:pt modelId="{75BE56F4-1179-4278-8F66-7E193ED9C426}">
      <dgm:prSet phldrT="[Text]"/>
      <dgm:spPr/>
      <dgm:t>
        <a:bodyPr/>
        <a:lstStyle/>
        <a:p>
          <a:pPr rtl="1"/>
          <a:endParaRPr lang="fa-IR" b="1" dirty="0">
            <a:solidFill>
              <a:schemeClr val="bg1">
                <a:lumMod val="10000"/>
                <a:lumOff val="90000"/>
              </a:schemeClr>
            </a:solidFill>
            <a:cs typeface="B Mitra" pitchFamily="2" charset="-78"/>
          </a:endParaRPr>
        </a:p>
      </dgm:t>
    </dgm:pt>
    <dgm:pt modelId="{5DB03DB5-3FB5-4A11-91BA-585E8F0A403D}" type="parTrans" cxnId="{7B2262F0-2850-4ED2-A309-168B1BB1590A}">
      <dgm:prSet/>
      <dgm:spPr/>
      <dgm:t>
        <a:bodyPr/>
        <a:lstStyle/>
        <a:p>
          <a:pPr rtl="1"/>
          <a:endParaRPr lang="fa-IR"/>
        </a:p>
      </dgm:t>
    </dgm:pt>
    <dgm:pt modelId="{27FE7490-7EBF-4D7F-A46C-0F316FAFA716}" type="sibTrans" cxnId="{7B2262F0-2850-4ED2-A309-168B1BB1590A}">
      <dgm:prSet/>
      <dgm:spPr/>
      <dgm:t>
        <a:bodyPr/>
        <a:lstStyle/>
        <a:p>
          <a:pPr rtl="1"/>
          <a:endParaRPr lang="fa-IR"/>
        </a:p>
      </dgm:t>
    </dgm:pt>
    <dgm:pt modelId="{46BD4442-9F59-43DC-BF7A-3D87457ED9C4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مهمان توان های خود در زندگی مادی</a:t>
          </a:r>
          <a:endParaRPr lang="fa-IR" b="1" dirty="0">
            <a:cs typeface="B Mitra" pitchFamily="2" charset="-78"/>
          </a:endParaRPr>
        </a:p>
      </dgm:t>
    </dgm:pt>
    <dgm:pt modelId="{530600F1-672C-4C8B-9B0E-00CC2ED96D04}" type="parTrans" cxnId="{BD6E001C-B5AD-47F7-9B68-50DDD6BAC1DE}">
      <dgm:prSet/>
      <dgm:spPr/>
      <dgm:t>
        <a:bodyPr/>
        <a:lstStyle/>
        <a:p>
          <a:pPr rtl="1"/>
          <a:endParaRPr lang="fa-IR"/>
        </a:p>
      </dgm:t>
    </dgm:pt>
    <dgm:pt modelId="{8AA2216D-D9A3-48BC-8BBF-3032DC1829F6}" type="sibTrans" cxnId="{BD6E001C-B5AD-47F7-9B68-50DDD6BAC1DE}">
      <dgm:prSet/>
      <dgm:spPr/>
      <dgm:t>
        <a:bodyPr/>
        <a:lstStyle/>
        <a:p>
          <a:pPr rtl="1"/>
          <a:endParaRPr lang="fa-IR"/>
        </a:p>
      </dgm:t>
    </dgm:pt>
    <dgm:pt modelId="{DE09431F-22D8-422E-93CD-8F8A2139B994}" type="pres">
      <dgm:prSet presAssocID="{1A3E9D4F-81F5-41D6-B7ED-4BF4F995ED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B50EA76-7D3C-4CC2-8FA9-8BFE34559D32}" type="pres">
      <dgm:prSet presAssocID="{1A3E9D4F-81F5-41D6-B7ED-4BF4F995ED20}" presName="radial" presStyleCnt="0">
        <dgm:presLayoutVars>
          <dgm:animLvl val="ctr"/>
        </dgm:presLayoutVars>
      </dgm:prSet>
      <dgm:spPr/>
      <dgm:t>
        <a:bodyPr/>
        <a:lstStyle/>
        <a:p>
          <a:pPr rtl="1"/>
          <a:endParaRPr lang="fa-IR"/>
        </a:p>
      </dgm:t>
    </dgm:pt>
    <dgm:pt modelId="{ADAC66C6-E568-4E92-B466-EE101C1375BA}" type="pres">
      <dgm:prSet presAssocID="{6EC0D2D8-FA09-46B5-B1C4-57079EABB402}" presName="centerShape" presStyleLbl="vennNode1" presStyleIdx="0" presStyleCnt="12"/>
      <dgm:spPr/>
      <dgm:t>
        <a:bodyPr/>
        <a:lstStyle/>
        <a:p>
          <a:pPr rtl="1"/>
          <a:endParaRPr lang="fa-IR"/>
        </a:p>
      </dgm:t>
    </dgm:pt>
    <dgm:pt modelId="{7C84E0D1-77B8-41E0-91EE-5CF184BDFA03}" type="pres">
      <dgm:prSet presAssocID="{D0FA5751-A6A1-48E1-8D09-E88AC0E72619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59DD62E-295F-4BCA-9D8B-BC0DF1C6DA66}" type="pres">
      <dgm:prSet presAssocID="{8CBA44B1-031F-492B-8738-8317BE6CB8B8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1FCBC68-5058-4DD1-BCAF-F4CEA65EA7F3}" type="pres">
      <dgm:prSet presAssocID="{DB7EAEEF-6E44-4AE5-B61C-673FAC1B7F65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069CB9-2C38-43F4-8A0D-959F03B2A4A0}" type="pres">
      <dgm:prSet presAssocID="{2A3499C0-1485-40AE-A8C4-D00F9B38EA59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0E2675-D962-4E4E-93BC-D6F9558DB48F}" type="pres">
      <dgm:prSet presAssocID="{A792D357-6311-40CF-99E5-ED47721F5BC5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3193675-9B88-4599-90FB-B8CA7EB7FB90}" type="pres">
      <dgm:prSet presAssocID="{BA03BD42-C806-44D2-9EBE-041F5D0091C9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7466A5-840A-4A97-98EF-9329FA5F4E46}" type="pres">
      <dgm:prSet presAssocID="{FD74239D-05A3-4450-9257-E267240DB28C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DCA451-1CCB-4E2B-989D-7FC2B32DC774}" type="pres">
      <dgm:prSet presAssocID="{048D94FD-715F-4920-AF52-C2AF8E9C4A62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038F496-3EE4-422E-BB40-6B884BD69A29}" type="pres">
      <dgm:prSet presAssocID="{8A57CD9B-6E0F-41E5-98D7-AC497FCA09F5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DDBB18-026D-4254-8BB5-E9A287E044DA}" type="pres">
      <dgm:prSet presAssocID="{30102AA3-327E-4F79-9A41-0ABD5DE25789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C84A2D8-C475-486E-B23C-C96402DB1797}" type="pres">
      <dgm:prSet presAssocID="{46BD4442-9F59-43DC-BF7A-3D87457ED9C4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AEC07DA-EDB8-4822-A2EB-1488D31F696F}" type="presOf" srcId="{D0FA5751-A6A1-48E1-8D09-E88AC0E72619}" destId="{7C84E0D1-77B8-41E0-91EE-5CF184BDFA03}" srcOrd="0" destOrd="0" presId="urn:microsoft.com/office/officeart/2005/8/layout/radial3"/>
    <dgm:cxn modelId="{08CCE3F1-F29A-47A6-B36D-26182EBB87B0}" type="presOf" srcId="{6EC0D2D8-FA09-46B5-B1C4-57079EABB402}" destId="{ADAC66C6-E568-4E92-B466-EE101C1375BA}" srcOrd="0" destOrd="0" presId="urn:microsoft.com/office/officeart/2005/8/layout/radial3"/>
    <dgm:cxn modelId="{5E4D80FB-26FA-471A-AC18-1D1A4545304A}" srcId="{75BE56F4-1179-4278-8F66-7E193ED9C426}" destId="{92D52DF0-20F3-41D8-8CDD-3099DB1E4834}" srcOrd="0" destOrd="0" parTransId="{A4F6C864-9C14-4853-A0E9-1EBDAFA0EA76}" sibTransId="{2C0A782B-2A1B-4CBD-AE6C-3DD6AD1CC79D}"/>
    <dgm:cxn modelId="{E03E476D-90D0-45D2-9C5A-B18C5620E513}" srcId="{1A3E9D4F-81F5-41D6-B7ED-4BF4F995ED20}" destId="{8B004A6D-0C82-441B-BAE3-4BE274FFA55F}" srcOrd="2" destOrd="0" parTransId="{18D4FFE8-5F5F-4CEE-A230-5F50DB319235}" sibTransId="{0BBAB614-B1EC-41A3-95E6-900EE4716A3B}"/>
    <dgm:cxn modelId="{22A48CBC-95E0-4BAD-9647-5217417DE603}" srcId="{6EC0D2D8-FA09-46B5-B1C4-57079EABB402}" destId="{30102AA3-327E-4F79-9A41-0ABD5DE25789}" srcOrd="9" destOrd="0" parTransId="{8A5B1C48-5363-4B90-AC52-A83C5A549A93}" sibTransId="{B36DF3BF-D2D5-431A-A296-C4944A2C1743}"/>
    <dgm:cxn modelId="{F599C9C8-A8FE-4929-B4AE-DB16DFB6D5B3}" srcId="{1A3E9D4F-81F5-41D6-B7ED-4BF4F995ED20}" destId="{6EC0D2D8-FA09-46B5-B1C4-57079EABB402}" srcOrd="0" destOrd="0" parTransId="{9BDA2F0F-CB12-4AB4-A04F-2878063A282F}" sibTransId="{5207DD26-30E3-4DC1-B51F-AA32D0031323}"/>
    <dgm:cxn modelId="{0265E2AB-A7F8-4508-9EF8-CAA81E78A360}" type="presOf" srcId="{DB7EAEEF-6E44-4AE5-B61C-673FAC1B7F65}" destId="{91FCBC68-5058-4DD1-BCAF-F4CEA65EA7F3}" srcOrd="0" destOrd="0" presId="urn:microsoft.com/office/officeart/2005/8/layout/radial3"/>
    <dgm:cxn modelId="{4EC4CD90-EC7F-46C0-A6C2-2493019F457F}" type="presOf" srcId="{BA03BD42-C806-44D2-9EBE-041F5D0091C9}" destId="{23193675-9B88-4599-90FB-B8CA7EB7FB90}" srcOrd="0" destOrd="0" presId="urn:microsoft.com/office/officeart/2005/8/layout/radial3"/>
    <dgm:cxn modelId="{1EC63938-E574-400D-9F31-E2549AA4B358}" srcId="{8B004A6D-0C82-441B-BAE3-4BE274FFA55F}" destId="{E683584F-D09F-4C08-B41F-AC6F2DE465AE}" srcOrd="0" destOrd="0" parTransId="{C72FF85F-0A16-4E93-A5CF-DAA9EB343A4E}" sibTransId="{A2D16218-0205-4130-A21B-1E413AC271F9}"/>
    <dgm:cxn modelId="{FB1F792D-1840-4A12-8650-90C94C4514F0}" srcId="{6EC0D2D8-FA09-46B5-B1C4-57079EABB402}" destId="{8A57CD9B-6E0F-41E5-98D7-AC497FCA09F5}" srcOrd="8" destOrd="0" parTransId="{9B5E8EAE-50A7-4C1B-B4EF-3B407A4E388A}" sibTransId="{12446482-6342-4EA4-95B0-DC61F3DD4DE5}"/>
    <dgm:cxn modelId="{EAB01EFD-4756-4F24-BC88-95942BF78773}" srcId="{6EC0D2D8-FA09-46B5-B1C4-57079EABB402}" destId="{A792D357-6311-40CF-99E5-ED47721F5BC5}" srcOrd="4" destOrd="0" parTransId="{19D082C3-EEDF-4ECE-8EFA-29427CE464BB}" sibTransId="{806C95F1-AD5D-48FA-B9E9-652F62A0C9A7}"/>
    <dgm:cxn modelId="{B4FC50E4-EA53-4307-95D5-DB0E3715F1C3}" srcId="{6EC0D2D8-FA09-46B5-B1C4-57079EABB402}" destId="{D0FA5751-A6A1-48E1-8D09-E88AC0E72619}" srcOrd="0" destOrd="0" parTransId="{DC9AAE37-113F-46D1-AF0A-596313AFB684}" sibTransId="{3079897C-2398-40A7-AD71-41C6F2CC15AA}"/>
    <dgm:cxn modelId="{F732F1B4-2782-4E31-B397-337B7AC9FC80}" srcId="{1A3E9D4F-81F5-41D6-B7ED-4BF4F995ED20}" destId="{97237CB3-BFA1-4CC7-A94A-7727C98D48CE}" srcOrd="3" destOrd="0" parTransId="{D830B567-42A5-4AB7-8E69-6F8117FFF775}" sibTransId="{354D51CD-DC32-4950-9443-1270BCE0E19E}"/>
    <dgm:cxn modelId="{A7753E69-CDC1-46BC-A220-9DB02D10F4F6}" srcId="{6EC0D2D8-FA09-46B5-B1C4-57079EABB402}" destId="{BA03BD42-C806-44D2-9EBE-041F5D0091C9}" srcOrd="5" destOrd="0" parTransId="{A89F8B4D-BA29-4F46-B773-6F3A47DC2DA9}" sibTransId="{8E92BF07-6418-4857-B7AC-854BC838809C}"/>
    <dgm:cxn modelId="{67773B6C-AC4C-4B62-8F26-1E2CFF37536E}" type="presOf" srcId="{8CBA44B1-031F-492B-8738-8317BE6CB8B8}" destId="{C59DD62E-295F-4BCA-9D8B-BC0DF1C6DA66}" srcOrd="0" destOrd="0" presId="urn:microsoft.com/office/officeart/2005/8/layout/radial3"/>
    <dgm:cxn modelId="{353C228F-B4F5-4F8B-B01A-0A31C858CF98}" type="presOf" srcId="{8A57CD9B-6E0F-41E5-98D7-AC497FCA09F5}" destId="{3038F496-3EE4-422E-BB40-6B884BD69A29}" srcOrd="0" destOrd="0" presId="urn:microsoft.com/office/officeart/2005/8/layout/radial3"/>
    <dgm:cxn modelId="{BD6E001C-B5AD-47F7-9B68-50DDD6BAC1DE}" srcId="{6EC0D2D8-FA09-46B5-B1C4-57079EABB402}" destId="{46BD4442-9F59-43DC-BF7A-3D87457ED9C4}" srcOrd="10" destOrd="0" parTransId="{530600F1-672C-4C8B-9B0E-00CC2ED96D04}" sibTransId="{8AA2216D-D9A3-48BC-8BBF-3032DC1829F6}"/>
    <dgm:cxn modelId="{BE6261EE-20E5-4E69-A452-8906858A5D2E}" type="presOf" srcId="{2A3499C0-1485-40AE-A8C4-D00F9B38EA59}" destId="{3D069CB9-2C38-43F4-8A0D-959F03B2A4A0}" srcOrd="0" destOrd="0" presId="urn:microsoft.com/office/officeart/2005/8/layout/radial3"/>
    <dgm:cxn modelId="{744193D6-7391-4221-9577-949C050BB0E6}" type="presOf" srcId="{1A3E9D4F-81F5-41D6-B7ED-4BF4F995ED20}" destId="{DE09431F-22D8-422E-93CD-8F8A2139B994}" srcOrd="0" destOrd="0" presId="urn:microsoft.com/office/officeart/2005/8/layout/radial3"/>
    <dgm:cxn modelId="{2A134F71-BD41-48D6-9803-4B043C271D4D}" type="presOf" srcId="{FD74239D-05A3-4450-9257-E267240DB28C}" destId="{8D7466A5-840A-4A97-98EF-9329FA5F4E46}" srcOrd="0" destOrd="0" presId="urn:microsoft.com/office/officeart/2005/8/layout/radial3"/>
    <dgm:cxn modelId="{8B73AF9A-D9CC-4491-8976-21E2B4580DA0}" srcId="{6EC0D2D8-FA09-46B5-B1C4-57079EABB402}" destId="{FD74239D-05A3-4450-9257-E267240DB28C}" srcOrd="6" destOrd="0" parTransId="{E37D75BC-75B9-4D26-A331-E8FF6A8C5AD9}" sibTransId="{382C1581-C273-4995-9BE9-0FCB6C0BE32B}"/>
    <dgm:cxn modelId="{7B2262F0-2850-4ED2-A309-168B1BB1590A}" srcId="{1A3E9D4F-81F5-41D6-B7ED-4BF4F995ED20}" destId="{75BE56F4-1179-4278-8F66-7E193ED9C426}" srcOrd="1" destOrd="0" parTransId="{5DB03DB5-3FB5-4A11-91BA-585E8F0A403D}" sibTransId="{27FE7490-7EBF-4D7F-A46C-0F316FAFA716}"/>
    <dgm:cxn modelId="{37B00A58-7ABB-4EDA-933C-FD0457B5F23E}" srcId="{6EC0D2D8-FA09-46B5-B1C4-57079EABB402}" destId="{048D94FD-715F-4920-AF52-C2AF8E9C4A62}" srcOrd="7" destOrd="0" parTransId="{118E344A-FC37-4F23-88F9-E9734EE2E2DF}" sibTransId="{6E238F5E-C4D3-4150-9100-D000B0F2FF67}"/>
    <dgm:cxn modelId="{5B1F6000-8250-40CD-97B4-C19F150F72FC}" srcId="{8B004A6D-0C82-441B-BAE3-4BE274FFA55F}" destId="{5630DFEC-F0A3-4DC3-9B83-231E62898F14}" srcOrd="1" destOrd="0" parTransId="{EA9FF3A7-D1DE-4A85-B121-C3E407CDB2A9}" sibTransId="{C39C3119-4992-45A3-8BEA-A19EACD164BE}"/>
    <dgm:cxn modelId="{A82A0155-6541-487F-AA40-882961DB7AE9}" type="presOf" srcId="{30102AA3-327E-4F79-9A41-0ABD5DE25789}" destId="{02DDBB18-026D-4254-8BB5-E9A287E044DA}" srcOrd="0" destOrd="0" presId="urn:microsoft.com/office/officeart/2005/8/layout/radial3"/>
    <dgm:cxn modelId="{C3C1B8D0-0E5D-4D7C-B10E-2250BC0CCB14}" type="presOf" srcId="{46BD4442-9F59-43DC-BF7A-3D87457ED9C4}" destId="{7C84A2D8-C475-486E-B23C-C96402DB1797}" srcOrd="0" destOrd="0" presId="urn:microsoft.com/office/officeart/2005/8/layout/radial3"/>
    <dgm:cxn modelId="{87690812-6D8C-424E-B89B-8F806F94A28F}" type="presOf" srcId="{A792D357-6311-40CF-99E5-ED47721F5BC5}" destId="{C70E2675-D962-4E4E-93BC-D6F9558DB48F}" srcOrd="0" destOrd="0" presId="urn:microsoft.com/office/officeart/2005/8/layout/radial3"/>
    <dgm:cxn modelId="{B61FE365-A309-4660-BE71-140A69DDEE20}" srcId="{6EC0D2D8-FA09-46B5-B1C4-57079EABB402}" destId="{8CBA44B1-031F-492B-8738-8317BE6CB8B8}" srcOrd="1" destOrd="0" parTransId="{E39A45BC-4861-4118-94EA-41AEF0B6440A}" sibTransId="{E3668541-1E18-410B-8D13-4B97E97F6DB0}"/>
    <dgm:cxn modelId="{322C366A-E77C-424D-AA3F-4EDF76EE5CF9}" srcId="{6EC0D2D8-FA09-46B5-B1C4-57079EABB402}" destId="{2A3499C0-1485-40AE-A8C4-D00F9B38EA59}" srcOrd="3" destOrd="0" parTransId="{ED5A5219-AC13-422A-BF87-BE490F2115A6}" sibTransId="{245D4AE2-39A0-4D8A-8474-18234BA68E3E}"/>
    <dgm:cxn modelId="{84D25917-C929-47EB-A0EE-2919A4A99E33}" type="presOf" srcId="{048D94FD-715F-4920-AF52-C2AF8E9C4A62}" destId="{C7DCA451-1CCB-4E2B-989D-7FC2B32DC774}" srcOrd="0" destOrd="0" presId="urn:microsoft.com/office/officeart/2005/8/layout/radial3"/>
    <dgm:cxn modelId="{02D793E5-F7A9-4086-BF90-282855AE4A86}" srcId="{6EC0D2D8-FA09-46B5-B1C4-57079EABB402}" destId="{DB7EAEEF-6E44-4AE5-B61C-673FAC1B7F65}" srcOrd="2" destOrd="0" parTransId="{0E9C1098-9719-427C-8925-466E1F55CBCC}" sibTransId="{69DDC608-8C4F-47B1-AAE9-CE0E21EC2B35}"/>
    <dgm:cxn modelId="{D46E4F87-89CA-4A54-B7AF-EBC130826566}" type="presParOf" srcId="{DE09431F-22D8-422E-93CD-8F8A2139B994}" destId="{EB50EA76-7D3C-4CC2-8FA9-8BFE34559D32}" srcOrd="0" destOrd="0" presId="urn:microsoft.com/office/officeart/2005/8/layout/radial3"/>
    <dgm:cxn modelId="{14CADBEC-1B54-4A5C-A102-3B674BD90FD0}" type="presParOf" srcId="{EB50EA76-7D3C-4CC2-8FA9-8BFE34559D32}" destId="{ADAC66C6-E568-4E92-B466-EE101C1375BA}" srcOrd="0" destOrd="0" presId="urn:microsoft.com/office/officeart/2005/8/layout/radial3"/>
    <dgm:cxn modelId="{69E2DE99-F2F9-4D0B-84E3-EFF46F750B2D}" type="presParOf" srcId="{EB50EA76-7D3C-4CC2-8FA9-8BFE34559D32}" destId="{7C84E0D1-77B8-41E0-91EE-5CF184BDFA03}" srcOrd="1" destOrd="0" presId="urn:microsoft.com/office/officeart/2005/8/layout/radial3"/>
    <dgm:cxn modelId="{8214A674-D14C-4751-8968-AF0283F53111}" type="presParOf" srcId="{EB50EA76-7D3C-4CC2-8FA9-8BFE34559D32}" destId="{C59DD62E-295F-4BCA-9D8B-BC0DF1C6DA66}" srcOrd="2" destOrd="0" presId="urn:microsoft.com/office/officeart/2005/8/layout/radial3"/>
    <dgm:cxn modelId="{DCFF2C31-58DC-47DE-BF58-5CA8D06A3E93}" type="presParOf" srcId="{EB50EA76-7D3C-4CC2-8FA9-8BFE34559D32}" destId="{91FCBC68-5058-4DD1-BCAF-F4CEA65EA7F3}" srcOrd="3" destOrd="0" presId="urn:microsoft.com/office/officeart/2005/8/layout/radial3"/>
    <dgm:cxn modelId="{E1E774B5-0A76-44A4-8DE7-2AAA7BDDDAED}" type="presParOf" srcId="{EB50EA76-7D3C-4CC2-8FA9-8BFE34559D32}" destId="{3D069CB9-2C38-43F4-8A0D-959F03B2A4A0}" srcOrd="4" destOrd="0" presId="urn:microsoft.com/office/officeart/2005/8/layout/radial3"/>
    <dgm:cxn modelId="{2C1C1EC1-9FAB-4F6A-8F4E-4E884970F39C}" type="presParOf" srcId="{EB50EA76-7D3C-4CC2-8FA9-8BFE34559D32}" destId="{C70E2675-D962-4E4E-93BC-D6F9558DB48F}" srcOrd="5" destOrd="0" presId="urn:microsoft.com/office/officeart/2005/8/layout/radial3"/>
    <dgm:cxn modelId="{8E50420A-915E-4630-81A8-7C0070942B5C}" type="presParOf" srcId="{EB50EA76-7D3C-4CC2-8FA9-8BFE34559D32}" destId="{23193675-9B88-4599-90FB-B8CA7EB7FB90}" srcOrd="6" destOrd="0" presId="urn:microsoft.com/office/officeart/2005/8/layout/radial3"/>
    <dgm:cxn modelId="{8F62282B-52C8-4CB4-8076-2DBDF06E168B}" type="presParOf" srcId="{EB50EA76-7D3C-4CC2-8FA9-8BFE34559D32}" destId="{8D7466A5-840A-4A97-98EF-9329FA5F4E46}" srcOrd="7" destOrd="0" presId="urn:microsoft.com/office/officeart/2005/8/layout/radial3"/>
    <dgm:cxn modelId="{2E837F76-207D-4FAA-94F8-4A422FA89647}" type="presParOf" srcId="{EB50EA76-7D3C-4CC2-8FA9-8BFE34559D32}" destId="{C7DCA451-1CCB-4E2B-989D-7FC2B32DC774}" srcOrd="8" destOrd="0" presId="urn:microsoft.com/office/officeart/2005/8/layout/radial3"/>
    <dgm:cxn modelId="{5DE73232-D725-417C-BB6F-27B76AB1CB9A}" type="presParOf" srcId="{EB50EA76-7D3C-4CC2-8FA9-8BFE34559D32}" destId="{3038F496-3EE4-422E-BB40-6B884BD69A29}" srcOrd="9" destOrd="0" presId="urn:microsoft.com/office/officeart/2005/8/layout/radial3"/>
    <dgm:cxn modelId="{8C0C3043-A6B2-4D61-91A9-911084EB5BCF}" type="presParOf" srcId="{EB50EA76-7D3C-4CC2-8FA9-8BFE34559D32}" destId="{02DDBB18-026D-4254-8BB5-E9A287E044DA}" srcOrd="10" destOrd="0" presId="urn:microsoft.com/office/officeart/2005/8/layout/radial3"/>
    <dgm:cxn modelId="{DB762B34-5F59-4FB4-A31B-875872F6A192}" type="presParOf" srcId="{EB50EA76-7D3C-4CC2-8FA9-8BFE34559D32}" destId="{7C84A2D8-C475-486E-B23C-C96402DB1797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6AEC93-550D-4252-99BD-0B3CE635641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8D7EFDD-F726-4618-9827-57FAB545F265}">
      <dgm:prSet phldrT="[Text]" custT="1"/>
      <dgm:spPr>
        <a:solidFill>
          <a:schemeClr val="bg2">
            <a:lumMod val="95000"/>
            <a:lumOff val="5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Davat" pitchFamily="2" charset="-78"/>
            </a:rPr>
            <a:t>جملات خبری ابراز شده</a:t>
          </a:r>
          <a:endParaRPr lang="fa-IR" sz="2400" dirty="0">
            <a:solidFill>
              <a:schemeClr val="tx1"/>
            </a:solidFill>
            <a:cs typeface="B Davat" pitchFamily="2" charset="-78"/>
          </a:endParaRPr>
        </a:p>
      </dgm:t>
    </dgm:pt>
    <dgm:pt modelId="{370DCDDD-6BC5-4D96-8D0B-30B61CE3317D}" type="parTrans" cxnId="{3A6BCFE7-66C8-424A-B734-C91DD83A76D4}">
      <dgm:prSet/>
      <dgm:spPr/>
      <dgm:t>
        <a:bodyPr/>
        <a:lstStyle/>
        <a:p>
          <a:pPr rtl="1"/>
          <a:endParaRPr lang="fa-IR"/>
        </a:p>
      </dgm:t>
    </dgm:pt>
    <dgm:pt modelId="{E924C081-A7FF-46D4-A374-737D7278B3E3}" type="sibTrans" cxnId="{3A6BCFE7-66C8-424A-B734-C91DD83A76D4}">
      <dgm:prSet/>
      <dgm:spPr/>
      <dgm:t>
        <a:bodyPr/>
        <a:lstStyle/>
        <a:p>
          <a:pPr rtl="1"/>
          <a:endParaRPr lang="fa-IR"/>
        </a:p>
      </dgm:t>
    </dgm:pt>
    <dgm:pt modelId="{BB76B3C8-6012-456A-B859-2B40F06E9441}" type="asst">
      <dgm:prSet phldrT="[Text]" custT="1"/>
      <dgm:spPr>
        <a:solidFill>
          <a:schemeClr val="bg2">
            <a:lumMod val="95000"/>
            <a:lumOff val="5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sz="2400" dirty="0" smtClean="0">
              <a:solidFill>
                <a:schemeClr val="tx1"/>
              </a:solidFill>
              <a:cs typeface="B Davat" pitchFamily="2" charset="-78"/>
            </a:rPr>
            <a:t>حاکی از </a:t>
          </a:r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ارتباط</a:t>
          </a:r>
          <a:r>
            <a:rPr lang="fa-IR" sz="2400" dirty="0" smtClean="0">
              <a:solidFill>
                <a:schemeClr val="tx1"/>
              </a:solidFill>
              <a:cs typeface="B Davat" pitchFamily="2" charset="-78"/>
            </a:rPr>
            <a:t> چند چیز در وجود</a:t>
          </a:r>
          <a:endParaRPr lang="fa-IR" sz="2400" dirty="0">
            <a:solidFill>
              <a:schemeClr val="tx1"/>
            </a:solidFill>
            <a:cs typeface="B Davat" pitchFamily="2" charset="-78"/>
          </a:endParaRPr>
        </a:p>
      </dgm:t>
    </dgm:pt>
    <dgm:pt modelId="{AC39DB0E-C625-48B3-AF66-069C3B44300E}" type="parTrans" cxnId="{EB69DD29-9BFB-4464-B726-40E2670E862D}">
      <dgm:prSet/>
      <dgm:spPr/>
      <dgm:t>
        <a:bodyPr/>
        <a:lstStyle/>
        <a:p>
          <a:pPr rtl="1"/>
          <a:endParaRPr lang="fa-IR"/>
        </a:p>
      </dgm:t>
    </dgm:pt>
    <dgm:pt modelId="{5A4D136A-7918-48C7-ACBB-864632EEBC14}" type="sibTrans" cxnId="{EB69DD29-9BFB-4464-B726-40E2670E862D}">
      <dgm:prSet/>
      <dgm:spPr/>
      <dgm:t>
        <a:bodyPr/>
        <a:lstStyle/>
        <a:p>
          <a:pPr rtl="1"/>
          <a:endParaRPr lang="fa-IR"/>
        </a:p>
      </dgm:t>
    </dgm:pt>
    <dgm:pt modelId="{808D7EE5-B464-4D2C-BAAA-DD46E3739A9E}">
      <dgm:prSet phldrT="[Text]" custT="1"/>
      <dgm:spPr>
        <a:solidFill>
          <a:schemeClr val="bg2">
            <a:lumMod val="95000"/>
            <a:lumOff val="5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Davat" pitchFamily="2" charset="-78"/>
            </a:rPr>
            <a:t>انطباق با خارج ذهن</a:t>
          </a:r>
          <a:endParaRPr lang="fa-IR" sz="2800" b="1" dirty="0">
            <a:solidFill>
              <a:schemeClr val="tx1"/>
            </a:solidFill>
            <a:cs typeface="B Davat" pitchFamily="2" charset="-78"/>
          </a:endParaRPr>
        </a:p>
      </dgm:t>
    </dgm:pt>
    <dgm:pt modelId="{9F227277-163B-4309-A079-170BD402CAEF}" type="parTrans" cxnId="{E541EC60-4FE5-4314-8756-DC815FEE6B0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9E1E3569-AED8-4B8A-93B7-B667363475FE}" type="sibTrans" cxnId="{E541EC60-4FE5-4314-8756-DC815FEE6B02}">
      <dgm:prSet/>
      <dgm:spPr/>
      <dgm:t>
        <a:bodyPr/>
        <a:lstStyle/>
        <a:p>
          <a:pPr rtl="1"/>
          <a:endParaRPr lang="fa-IR"/>
        </a:p>
      </dgm:t>
    </dgm:pt>
    <dgm:pt modelId="{DC07A60D-BB69-4163-9977-70CD21C32B2A}">
      <dgm:prSet phldrT="[Text]" custT="1"/>
      <dgm:spPr>
        <a:solidFill>
          <a:schemeClr val="bg2">
            <a:lumMod val="95000"/>
            <a:lumOff val="500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Davat" pitchFamily="2" charset="-78"/>
            </a:rPr>
            <a:t>عدم انطباق با خارج ذهن</a:t>
          </a:r>
          <a:endParaRPr lang="fa-IR" sz="2800" b="1" dirty="0">
            <a:solidFill>
              <a:schemeClr val="tx1"/>
            </a:solidFill>
            <a:cs typeface="B Davat" pitchFamily="2" charset="-78"/>
          </a:endParaRPr>
        </a:p>
      </dgm:t>
    </dgm:pt>
    <dgm:pt modelId="{37C9B4FD-071B-412B-B907-6140BCD9B9FB}" type="parTrans" cxnId="{A897A6F2-D7B1-48BF-BACC-52F4347BDAC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D9419A10-D70E-4ED5-9803-111FA96B05F6}" type="sibTrans" cxnId="{A897A6F2-D7B1-48BF-BACC-52F4347BDAC4}">
      <dgm:prSet/>
      <dgm:spPr/>
      <dgm:t>
        <a:bodyPr/>
        <a:lstStyle/>
        <a:p>
          <a:pPr rtl="1"/>
          <a:endParaRPr lang="fa-IR"/>
        </a:p>
      </dgm:t>
    </dgm:pt>
    <dgm:pt modelId="{853764CD-69C6-41AC-A50A-D833978A7915}" type="pres">
      <dgm:prSet presAssocID="{336AEC93-550D-4252-99BD-0B3CE63564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673551D-7FD4-4958-AF96-B8DB8467C8BA}" type="pres">
      <dgm:prSet presAssocID="{18D7EFDD-F726-4618-9827-57FAB545F265}" presName="hierRoot1" presStyleCnt="0">
        <dgm:presLayoutVars>
          <dgm:hierBranch val="init"/>
        </dgm:presLayoutVars>
      </dgm:prSet>
      <dgm:spPr/>
    </dgm:pt>
    <dgm:pt modelId="{8EA6462F-9E4A-4FF3-A157-C5F75BC27E4E}" type="pres">
      <dgm:prSet presAssocID="{18D7EFDD-F726-4618-9827-57FAB545F265}" presName="rootComposite1" presStyleCnt="0"/>
      <dgm:spPr/>
    </dgm:pt>
    <dgm:pt modelId="{7EB9B6F7-E1C8-420D-84A6-EC675283C20D}" type="pres">
      <dgm:prSet presAssocID="{18D7EFDD-F726-4618-9827-57FAB545F265}" presName="rootText1" presStyleLbl="node0" presStyleIdx="0" presStyleCnt="2" custLinFactNeighborY="557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33361505-CA1F-40B0-8F7D-F6E38938A71E}" type="pres">
      <dgm:prSet presAssocID="{18D7EFDD-F726-4618-9827-57FAB545F265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1E57984B-6BBE-4608-A3F7-B6CCDE3D8699}" type="pres">
      <dgm:prSet presAssocID="{18D7EFDD-F726-4618-9827-57FAB545F265}" presName="hierChild2" presStyleCnt="0"/>
      <dgm:spPr/>
    </dgm:pt>
    <dgm:pt modelId="{60C696E2-6E7A-403B-AABF-A270E2C22502}" type="pres">
      <dgm:prSet presAssocID="{18D7EFDD-F726-4618-9827-57FAB545F265}" presName="hierChild3" presStyleCnt="0"/>
      <dgm:spPr/>
    </dgm:pt>
    <dgm:pt modelId="{FAEFF881-96D0-49BA-A471-C7EA5A53F542}" type="pres">
      <dgm:prSet presAssocID="{BB76B3C8-6012-456A-B859-2B40F06E9441}" presName="hierRoot1" presStyleCnt="0">
        <dgm:presLayoutVars>
          <dgm:hierBranch val="init"/>
        </dgm:presLayoutVars>
      </dgm:prSet>
      <dgm:spPr/>
    </dgm:pt>
    <dgm:pt modelId="{806E3FD7-084D-45D0-B439-D34070C80E5D}" type="pres">
      <dgm:prSet presAssocID="{BB76B3C8-6012-456A-B859-2B40F06E9441}" presName="rootComposite1" presStyleCnt="0"/>
      <dgm:spPr/>
    </dgm:pt>
    <dgm:pt modelId="{D360EF96-130E-418D-8B43-E373C837502B}" type="pres">
      <dgm:prSet presAssocID="{BB76B3C8-6012-456A-B859-2B40F06E9441}" presName="rootText1" presStyleLbl="node0" presStyleIdx="1" presStyleCnt="2" custLinFactNeighborY="2212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4A0DF546-58C8-4C85-8B9F-568B93F0E2FD}" type="pres">
      <dgm:prSet presAssocID="{BB76B3C8-6012-456A-B859-2B40F06E9441}" presName="rootConnector1" presStyleLbl="asst0" presStyleIdx="0" presStyleCnt="0"/>
      <dgm:spPr/>
      <dgm:t>
        <a:bodyPr/>
        <a:lstStyle/>
        <a:p>
          <a:pPr rtl="1"/>
          <a:endParaRPr lang="fa-IR"/>
        </a:p>
      </dgm:t>
    </dgm:pt>
    <dgm:pt modelId="{7234D771-7D66-4878-9187-3F56DBD13B8C}" type="pres">
      <dgm:prSet presAssocID="{BB76B3C8-6012-456A-B859-2B40F06E9441}" presName="hierChild2" presStyleCnt="0"/>
      <dgm:spPr/>
    </dgm:pt>
    <dgm:pt modelId="{B272D3D1-9046-4284-9BFE-DF92EE22AD43}" type="pres">
      <dgm:prSet presAssocID="{9F227277-163B-4309-A079-170BD402CAEF}" presName="Name64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B5794A41-6954-48A0-BA87-950CE496437F}" type="pres">
      <dgm:prSet presAssocID="{808D7EE5-B464-4D2C-BAAA-DD46E3739A9E}" presName="hierRoot2" presStyleCnt="0">
        <dgm:presLayoutVars>
          <dgm:hierBranch val="init"/>
        </dgm:presLayoutVars>
      </dgm:prSet>
      <dgm:spPr/>
    </dgm:pt>
    <dgm:pt modelId="{D590AAE0-9C0B-4CAE-827F-5B81DC1A8797}" type="pres">
      <dgm:prSet presAssocID="{808D7EE5-B464-4D2C-BAAA-DD46E3739A9E}" presName="rootComposite" presStyleCnt="0"/>
      <dgm:spPr/>
    </dgm:pt>
    <dgm:pt modelId="{8FDDAC1D-1CDF-4FC7-8575-FB4E5EBB7DEC}" type="pres">
      <dgm:prSet presAssocID="{808D7EE5-B464-4D2C-BAAA-DD46E3739A9E}" presName="rootText" presStyleLbl="node2" presStyleIdx="0" presStyleCnt="2" custLinFactNeighborY="-5895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ED304F27-BE52-44A4-863D-819A7D306BC6}" type="pres">
      <dgm:prSet presAssocID="{808D7EE5-B464-4D2C-BAAA-DD46E3739A9E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15337004-4495-44E7-9D7D-289D270B3AF2}" type="pres">
      <dgm:prSet presAssocID="{808D7EE5-B464-4D2C-BAAA-DD46E3739A9E}" presName="hierChild4" presStyleCnt="0"/>
      <dgm:spPr/>
    </dgm:pt>
    <dgm:pt modelId="{F6D10071-5426-40E8-95D1-14A30305453F}" type="pres">
      <dgm:prSet presAssocID="{808D7EE5-B464-4D2C-BAAA-DD46E3739A9E}" presName="hierChild5" presStyleCnt="0"/>
      <dgm:spPr/>
    </dgm:pt>
    <dgm:pt modelId="{88E7F2C5-9518-4A23-B606-A3AA1C3185BC}" type="pres">
      <dgm:prSet presAssocID="{37C9B4FD-071B-412B-B907-6140BCD9B9FB}" presName="Name64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DAA9134-084F-4A02-BC0B-0A5A7E115B3B}" type="pres">
      <dgm:prSet presAssocID="{DC07A60D-BB69-4163-9977-70CD21C32B2A}" presName="hierRoot2" presStyleCnt="0">
        <dgm:presLayoutVars>
          <dgm:hierBranch val="init"/>
        </dgm:presLayoutVars>
      </dgm:prSet>
      <dgm:spPr/>
    </dgm:pt>
    <dgm:pt modelId="{C253370B-B115-4C73-B46D-81F04465314A}" type="pres">
      <dgm:prSet presAssocID="{DC07A60D-BB69-4163-9977-70CD21C32B2A}" presName="rootComposite" presStyleCnt="0"/>
      <dgm:spPr/>
    </dgm:pt>
    <dgm:pt modelId="{09156F4D-6036-4F8C-BE6A-C6144C68F259}" type="pres">
      <dgm:prSet presAssocID="{DC07A60D-BB69-4163-9977-70CD21C32B2A}" presName="rootText" presStyleLbl="node2" presStyleIdx="1" presStyleCnt="2" custLinFactNeighborY="9161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pPr rtl="1"/>
          <a:endParaRPr lang="fa-IR"/>
        </a:p>
      </dgm:t>
    </dgm:pt>
    <dgm:pt modelId="{AB5A97F0-1A4B-429A-BD75-C459A0DF9266}" type="pres">
      <dgm:prSet presAssocID="{DC07A60D-BB69-4163-9977-70CD21C32B2A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1F6AEE24-8BE3-4C9A-9694-711C27C6DB97}" type="pres">
      <dgm:prSet presAssocID="{DC07A60D-BB69-4163-9977-70CD21C32B2A}" presName="hierChild4" presStyleCnt="0"/>
      <dgm:spPr/>
    </dgm:pt>
    <dgm:pt modelId="{4AC212D2-64DD-4B79-BB72-C45F80A1C848}" type="pres">
      <dgm:prSet presAssocID="{DC07A60D-BB69-4163-9977-70CD21C32B2A}" presName="hierChild5" presStyleCnt="0"/>
      <dgm:spPr/>
    </dgm:pt>
    <dgm:pt modelId="{B00BC099-92BA-429A-BB86-4E7CE84299EF}" type="pres">
      <dgm:prSet presAssocID="{BB76B3C8-6012-456A-B859-2B40F06E9441}" presName="hierChild3" presStyleCnt="0"/>
      <dgm:spPr/>
    </dgm:pt>
  </dgm:ptLst>
  <dgm:cxnLst>
    <dgm:cxn modelId="{6C7ABEC6-AE4B-4F62-967E-6DCDA62B27C1}" type="presOf" srcId="{DC07A60D-BB69-4163-9977-70CD21C32B2A}" destId="{09156F4D-6036-4F8C-BE6A-C6144C68F259}" srcOrd="0" destOrd="0" presId="urn:microsoft.com/office/officeart/2009/3/layout/HorizontalOrganizationChart"/>
    <dgm:cxn modelId="{851E80D9-764E-4D18-B03F-BD91B20B5C4B}" type="presOf" srcId="{BB76B3C8-6012-456A-B859-2B40F06E9441}" destId="{D360EF96-130E-418D-8B43-E373C837502B}" srcOrd="0" destOrd="0" presId="urn:microsoft.com/office/officeart/2009/3/layout/HorizontalOrganizationChart"/>
    <dgm:cxn modelId="{7B011DBA-13CD-4053-8C67-D1E0B8A220C1}" type="presOf" srcId="{18D7EFDD-F726-4618-9827-57FAB545F265}" destId="{33361505-CA1F-40B0-8F7D-F6E38938A71E}" srcOrd="1" destOrd="0" presId="urn:microsoft.com/office/officeart/2009/3/layout/HorizontalOrganizationChart"/>
    <dgm:cxn modelId="{8234849E-F33F-4AD5-96D6-F2BA7F5334E7}" type="presOf" srcId="{9F227277-163B-4309-A079-170BD402CAEF}" destId="{B272D3D1-9046-4284-9BFE-DF92EE22AD43}" srcOrd="0" destOrd="0" presId="urn:microsoft.com/office/officeart/2009/3/layout/HorizontalOrganizationChart"/>
    <dgm:cxn modelId="{A2D33FA1-422A-4278-BE45-B794377924A9}" type="presOf" srcId="{808D7EE5-B464-4D2C-BAAA-DD46E3739A9E}" destId="{8FDDAC1D-1CDF-4FC7-8575-FB4E5EBB7DEC}" srcOrd="0" destOrd="0" presId="urn:microsoft.com/office/officeart/2009/3/layout/HorizontalOrganizationChart"/>
    <dgm:cxn modelId="{DC2F3A4D-7A2F-48AC-A9C3-5FCC4B2202CA}" type="presOf" srcId="{336AEC93-550D-4252-99BD-0B3CE6356410}" destId="{853764CD-69C6-41AC-A50A-D833978A7915}" srcOrd="0" destOrd="0" presId="urn:microsoft.com/office/officeart/2009/3/layout/HorizontalOrganizationChart"/>
    <dgm:cxn modelId="{D1319DDF-2129-46F3-87F7-EEF6F89348C8}" type="presOf" srcId="{BB76B3C8-6012-456A-B859-2B40F06E9441}" destId="{4A0DF546-58C8-4C85-8B9F-568B93F0E2FD}" srcOrd="1" destOrd="0" presId="urn:microsoft.com/office/officeart/2009/3/layout/HorizontalOrganizationChart"/>
    <dgm:cxn modelId="{E541EC60-4FE5-4314-8756-DC815FEE6B02}" srcId="{BB76B3C8-6012-456A-B859-2B40F06E9441}" destId="{808D7EE5-B464-4D2C-BAAA-DD46E3739A9E}" srcOrd="0" destOrd="0" parTransId="{9F227277-163B-4309-A079-170BD402CAEF}" sibTransId="{9E1E3569-AED8-4B8A-93B7-B667363475FE}"/>
    <dgm:cxn modelId="{A897A6F2-D7B1-48BF-BACC-52F4347BDAC4}" srcId="{BB76B3C8-6012-456A-B859-2B40F06E9441}" destId="{DC07A60D-BB69-4163-9977-70CD21C32B2A}" srcOrd="1" destOrd="0" parTransId="{37C9B4FD-071B-412B-B907-6140BCD9B9FB}" sibTransId="{D9419A10-D70E-4ED5-9803-111FA96B05F6}"/>
    <dgm:cxn modelId="{45D379C4-647F-4A3C-B76F-2228DEB01085}" type="presOf" srcId="{37C9B4FD-071B-412B-B907-6140BCD9B9FB}" destId="{88E7F2C5-9518-4A23-B606-A3AA1C3185BC}" srcOrd="0" destOrd="0" presId="urn:microsoft.com/office/officeart/2009/3/layout/HorizontalOrganizationChart"/>
    <dgm:cxn modelId="{EB69DD29-9BFB-4464-B726-40E2670E862D}" srcId="{336AEC93-550D-4252-99BD-0B3CE6356410}" destId="{BB76B3C8-6012-456A-B859-2B40F06E9441}" srcOrd="1" destOrd="0" parTransId="{AC39DB0E-C625-48B3-AF66-069C3B44300E}" sibTransId="{5A4D136A-7918-48C7-ACBB-864632EEBC14}"/>
    <dgm:cxn modelId="{9A1D45D2-A065-4E6A-B4DC-510A56B08042}" type="presOf" srcId="{18D7EFDD-F726-4618-9827-57FAB545F265}" destId="{7EB9B6F7-E1C8-420D-84A6-EC675283C20D}" srcOrd="0" destOrd="0" presId="urn:microsoft.com/office/officeart/2009/3/layout/HorizontalOrganizationChart"/>
    <dgm:cxn modelId="{3A6BCFE7-66C8-424A-B734-C91DD83A76D4}" srcId="{336AEC93-550D-4252-99BD-0B3CE6356410}" destId="{18D7EFDD-F726-4618-9827-57FAB545F265}" srcOrd="0" destOrd="0" parTransId="{370DCDDD-6BC5-4D96-8D0B-30B61CE3317D}" sibTransId="{E924C081-A7FF-46D4-A374-737D7278B3E3}"/>
    <dgm:cxn modelId="{6E1A9CB6-BB47-4973-B09F-080D56DFCAAE}" type="presOf" srcId="{DC07A60D-BB69-4163-9977-70CD21C32B2A}" destId="{AB5A97F0-1A4B-429A-BD75-C459A0DF9266}" srcOrd="1" destOrd="0" presId="urn:microsoft.com/office/officeart/2009/3/layout/HorizontalOrganizationChart"/>
    <dgm:cxn modelId="{C4562A66-6290-4B21-B532-EE71259600D6}" type="presOf" srcId="{808D7EE5-B464-4D2C-BAAA-DD46E3739A9E}" destId="{ED304F27-BE52-44A4-863D-819A7D306BC6}" srcOrd="1" destOrd="0" presId="urn:microsoft.com/office/officeart/2009/3/layout/HorizontalOrganizationChart"/>
    <dgm:cxn modelId="{4B178640-7005-4F6F-A0BE-FA6270E7971D}" type="presParOf" srcId="{853764CD-69C6-41AC-A50A-D833978A7915}" destId="{2673551D-7FD4-4958-AF96-B8DB8467C8BA}" srcOrd="0" destOrd="0" presId="urn:microsoft.com/office/officeart/2009/3/layout/HorizontalOrganizationChart"/>
    <dgm:cxn modelId="{A57F5387-3F7D-4DF4-90F4-4AE97B1560E8}" type="presParOf" srcId="{2673551D-7FD4-4958-AF96-B8DB8467C8BA}" destId="{8EA6462F-9E4A-4FF3-A157-C5F75BC27E4E}" srcOrd="0" destOrd="0" presId="urn:microsoft.com/office/officeart/2009/3/layout/HorizontalOrganizationChart"/>
    <dgm:cxn modelId="{07DAD925-5BF4-4FA8-80E4-C4271C9DDFB6}" type="presParOf" srcId="{8EA6462F-9E4A-4FF3-A157-C5F75BC27E4E}" destId="{7EB9B6F7-E1C8-420D-84A6-EC675283C20D}" srcOrd="0" destOrd="0" presId="urn:microsoft.com/office/officeart/2009/3/layout/HorizontalOrganizationChart"/>
    <dgm:cxn modelId="{896BA7BB-3B76-42A3-8EE2-1F8121D3E5D5}" type="presParOf" srcId="{8EA6462F-9E4A-4FF3-A157-C5F75BC27E4E}" destId="{33361505-CA1F-40B0-8F7D-F6E38938A71E}" srcOrd="1" destOrd="0" presId="urn:microsoft.com/office/officeart/2009/3/layout/HorizontalOrganizationChart"/>
    <dgm:cxn modelId="{21C20302-1750-4DF1-8CDD-68101D242250}" type="presParOf" srcId="{2673551D-7FD4-4958-AF96-B8DB8467C8BA}" destId="{1E57984B-6BBE-4608-A3F7-B6CCDE3D8699}" srcOrd="1" destOrd="0" presId="urn:microsoft.com/office/officeart/2009/3/layout/HorizontalOrganizationChart"/>
    <dgm:cxn modelId="{5A181D3A-FB95-4AB5-999A-EFA32F70A9FA}" type="presParOf" srcId="{2673551D-7FD4-4958-AF96-B8DB8467C8BA}" destId="{60C696E2-6E7A-403B-AABF-A270E2C22502}" srcOrd="2" destOrd="0" presId="urn:microsoft.com/office/officeart/2009/3/layout/HorizontalOrganizationChart"/>
    <dgm:cxn modelId="{BD4638B5-AAA1-4608-A13A-7A8636532D5B}" type="presParOf" srcId="{853764CD-69C6-41AC-A50A-D833978A7915}" destId="{FAEFF881-96D0-49BA-A471-C7EA5A53F542}" srcOrd="1" destOrd="0" presId="urn:microsoft.com/office/officeart/2009/3/layout/HorizontalOrganizationChart"/>
    <dgm:cxn modelId="{6229C837-181F-4906-885A-34F4CF0278D0}" type="presParOf" srcId="{FAEFF881-96D0-49BA-A471-C7EA5A53F542}" destId="{806E3FD7-084D-45D0-B439-D34070C80E5D}" srcOrd="0" destOrd="0" presId="urn:microsoft.com/office/officeart/2009/3/layout/HorizontalOrganizationChart"/>
    <dgm:cxn modelId="{14FD6EC1-4396-4D20-A1A5-3E1BAAC6D3DD}" type="presParOf" srcId="{806E3FD7-084D-45D0-B439-D34070C80E5D}" destId="{D360EF96-130E-418D-8B43-E373C837502B}" srcOrd="0" destOrd="0" presId="urn:microsoft.com/office/officeart/2009/3/layout/HorizontalOrganizationChart"/>
    <dgm:cxn modelId="{3813EFE4-4339-4985-A2D5-AE50BAB7ED10}" type="presParOf" srcId="{806E3FD7-084D-45D0-B439-D34070C80E5D}" destId="{4A0DF546-58C8-4C85-8B9F-568B93F0E2FD}" srcOrd="1" destOrd="0" presId="urn:microsoft.com/office/officeart/2009/3/layout/HorizontalOrganizationChart"/>
    <dgm:cxn modelId="{10B26B57-3D0C-4912-BD2E-E71528C97BD8}" type="presParOf" srcId="{FAEFF881-96D0-49BA-A471-C7EA5A53F542}" destId="{7234D771-7D66-4878-9187-3F56DBD13B8C}" srcOrd="1" destOrd="0" presId="urn:microsoft.com/office/officeart/2009/3/layout/HorizontalOrganizationChart"/>
    <dgm:cxn modelId="{6B5ADE30-CA33-4051-B81E-0E63F01E0AE9}" type="presParOf" srcId="{7234D771-7D66-4878-9187-3F56DBD13B8C}" destId="{B272D3D1-9046-4284-9BFE-DF92EE22AD43}" srcOrd="0" destOrd="0" presId="urn:microsoft.com/office/officeart/2009/3/layout/HorizontalOrganizationChart"/>
    <dgm:cxn modelId="{E2B48E89-3643-4E8F-B7A1-96A543C16C70}" type="presParOf" srcId="{7234D771-7D66-4878-9187-3F56DBD13B8C}" destId="{B5794A41-6954-48A0-BA87-950CE496437F}" srcOrd="1" destOrd="0" presId="urn:microsoft.com/office/officeart/2009/3/layout/HorizontalOrganizationChart"/>
    <dgm:cxn modelId="{8A24B0BF-9D30-4ACA-8585-2E65173D2844}" type="presParOf" srcId="{B5794A41-6954-48A0-BA87-950CE496437F}" destId="{D590AAE0-9C0B-4CAE-827F-5B81DC1A8797}" srcOrd="0" destOrd="0" presId="urn:microsoft.com/office/officeart/2009/3/layout/HorizontalOrganizationChart"/>
    <dgm:cxn modelId="{AE431D3B-D666-4046-8812-8193EBCC6274}" type="presParOf" srcId="{D590AAE0-9C0B-4CAE-827F-5B81DC1A8797}" destId="{8FDDAC1D-1CDF-4FC7-8575-FB4E5EBB7DEC}" srcOrd="0" destOrd="0" presId="urn:microsoft.com/office/officeart/2009/3/layout/HorizontalOrganizationChart"/>
    <dgm:cxn modelId="{266ACF1A-6295-4D38-8B46-8B1BF4A5723F}" type="presParOf" srcId="{D590AAE0-9C0B-4CAE-827F-5B81DC1A8797}" destId="{ED304F27-BE52-44A4-863D-819A7D306BC6}" srcOrd="1" destOrd="0" presId="urn:microsoft.com/office/officeart/2009/3/layout/HorizontalOrganizationChart"/>
    <dgm:cxn modelId="{FE24F26B-69DB-4F1D-A76B-DDBA0C8B8B24}" type="presParOf" srcId="{B5794A41-6954-48A0-BA87-950CE496437F}" destId="{15337004-4495-44E7-9D7D-289D270B3AF2}" srcOrd="1" destOrd="0" presId="urn:microsoft.com/office/officeart/2009/3/layout/HorizontalOrganizationChart"/>
    <dgm:cxn modelId="{A4CE5D4D-34CE-4AB8-86A2-6E8387BD0E76}" type="presParOf" srcId="{B5794A41-6954-48A0-BA87-950CE496437F}" destId="{F6D10071-5426-40E8-95D1-14A30305453F}" srcOrd="2" destOrd="0" presId="urn:microsoft.com/office/officeart/2009/3/layout/HorizontalOrganizationChart"/>
    <dgm:cxn modelId="{E9CE5D82-65C2-4E49-A2DF-68EC27E6F516}" type="presParOf" srcId="{7234D771-7D66-4878-9187-3F56DBD13B8C}" destId="{88E7F2C5-9518-4A23-B606-A3AA1C3185BC}" srcOrd="2" destOrd="0" presId="urn:microsoft.com/office/officeart/2009/3/layout/HorizontalOrganizationChart"/>
    <dgm:cxn modelId="{FFFCD7E1-F2C2-4B7F-95E4-97610372C63C}" type="presParOf" srcId="{7234D771-7D66-4878-9187-3F56DBD13B8C}" destId="{5DAA9134-084F-4A02-BC0B-0A5A7E115B3B}" srcOrd="3" destOrd="0" presId="urn:microsoft.com/office/officeart/2009/3/layout/HorizontalOrganizationChart"/>
    <dgm:cxn modelId="{71085B2D-5F4C-4716-8991-C063F6DBF7A0}" type="presParOf" srcId="{5DAA9134-084F-4A02-BC0B-0A5A7E115B3B}" destId="{C253370B-B115-4C73-B46D-81F04465314A}" srcOrd="0" destOrd="0" presId="urn:microsoft.com/office/officeart/2009/3/layout/HorizontalOrganizationChart"/>
    <dgm:cxn modelId="{3805FC89-DCC7-4C9E-A604-E24956950375}" type="presParOf" srcId="{C253370B-B115-4C73-B46D-81F04465314A}" destId="{09156F4D-6036-4F8C-BE6A-C6144C68F259}" srcOrd="0" destOrd="0" presId="urn:microsoft.com/office/officeart/2009/3/layout/HorizontalOrganizationChart"/>
    <dgm:cxn modelId="{FBFC5FC8-A818-4150-9BBA-4383BFF3999C}" type="presParOf" srcId="{C253370B-B115-4C73-B46D-81F04465314A}" destId="{AB5A97F0-1A4B-429A-BD75-C459A0DF9266}" srcOrd="1" destOrd="0" presId="urn:microsoft.com/office/officeart/2009/3/layout/HorizontalOrganizationChart"/>
    <dgm:cxn modelId="{DB356095-B5D6-497F-B98C-213BABB6A3BE}" type="presParOf" srcId="{5DAA9134-084F-4A02-BC0B-0A5A7E115B3B}" destId="{1F6AEE24-8BE3-4C9A-9694-711C27C6DB97}" srcOrd="1" destOrd="0" presId="urn:microsoft.com/office/officeart/2009/3/layout/HorizontalOrganizationChart"/>
    <dgm:cxn modelId="{C6787077-4E24-4B55-BEFF-0C6493FCC516}" type="presParOf" srcId="{5DAA9134-084F-4A02-BC0B-0A5A7E115B3B}" destId="{4AC212D2-64DD-4B79-BB72-C45F80A1C848}" srcOrd="2" destOrd="0" presId="urn:microsoft.com/office/officeart/2009/3/layout/HorizontalOrganizationChart"/>
    <dgm:cxn modelId="{33B54BE6-A1EC-4A34-BF39-D8B6CC0C3FA6}" type="presParOf" srcId="{FAEFF881-96D0-49BA-A471-C7EA5A53F542}" destId="{B00BC099-92BA-429A-BB86-4E7CE84299E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DCF0B6-06DA-4506-846E-FF23CA5FB7A1}" type="doc">
      <dgm:prSet loTypeId="urn:microsoft.com/office/officeart/2005/8/layout/radial5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094A7C7-6B55-49E6-9ABC-DACA2CA667BC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Davat" pitchFamily="2" charset="-78"/>
            </a:rPr>
            <a:t>فعالیت قوه ی تعقل</a:t>
          </a:r>
          <a:endParaRPr lang="fa-IR" sz="2800" b="1" dirty="0">
            <a:solidFill>
              <a:schemeClr val="tx1"/>
            </a:solidFill>
            <a:cs typeface="B Davat" pitchFamily="2" charset="-78"/>
          </a:endParaRPr>
        </a:p>
      </dgm:t>
    </dgm:pt>
    <dgm:pt modelId="{BB08FC3E-74A0-4C44-8AC6-80F6FF15C313}" type="parTrans" cxnId="{449A22DF-39F6-4AA1-8B7D-6BA99DB22273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DB716E78-BA8D-43EC-AAE8-90EE69A6C9C4}" type="sibTrans" cxnId="{449A22DF-39F6-4AA1-8B7D-6BA99DB22273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668BAAF3-85BB-4938-B7E0-2FF648288F6A}">
      <dgm:prSet phldrT="[Text]" custT="1"/>
      <dgm:spPr>
        <a:solidFill>
          <a:srgbClr val="FFFF99"/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قرارگیری در راستای تعالیم انبیا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E8E4DAF0-2085-4DAA-AAD5-E77313232628}" type="parTrans" cxnId="{A5DF5DCA-5328-429F-B2F2-DCE4AEE6E4A4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A16A4CF9-D817-4BE7-8174-1F65A7E7420B}" type="sibTrans" cxnId="{A5DF5DCA-5328-429F-B2F2-DCE4AEE6E4A4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C8583C6E-81CD-4BB3-A1EF-1F91E8040E3C}">
      <dgm:prSet phldrT="[Text]" custT="1"/>
      <dgm:spPr>
        <a:solidFill>
          <a:srgbClr val="FFFF99"/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خیرشناسی و خیر گزینی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054A3911-F42F-42F7-B24B-4432E7A6ACE1}" type="parTrans" cxnId="{CE271B42-8CAE-48D9-AB18-46BEEF086E4B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AAF9B9C8-80B5-470F-BB98-BD7554D1E2B2}" type="sibTrans" cxnId="{CE271B42-8CAE-48D9-AB18-46BEEF086E4B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8228E446-14B2-447D-BE20-BFE6F49C628D}">
      <dgm:prSet phldrT="[Text]" custT="1"/>
      <dgm:spPr>
        <a:solidFill>
          <a:srgbClr val="FFFF99"/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تمایز بین هست و نیست ها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9351E008-C529-4665-ABB2-BE424A86816C}" type="parTrans" cxnId="{9361DFD1-9627-4784-A11D-C7BE2187E1F0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952710B5-3BCB-4F2D-B228-13BB4F4AE42C}" type="sibTrans" cxnId="{9361DFD1-9627-4784-A11D-C7BE2187E1F0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200EB2E4-A277-4EA1-AD34-7D841E94720F}">
      <dgm:prSet phldrT="[Text]" custT="1"/>
      <dgm:spPr>
        <a:solidFill>
          <a:srgbClr val="FFFF99"/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شناخت قطعی/ علم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387C2E24-B750-446E-B538-938996A9490D}" type="parTrans" cxnId="{C186CAF5-9C50-4510-B689-6C86B389E687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37CD59DB-BBB6-437C-B29B-C26B39B53004}" type="sibTrans" cxnId="{C186CAF5-9C50-4510-B689-6C86B389E687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50BE1A7E-B525-4E16-B42B-40A1A9A5F4F6}">
      <dgm:prSet phldrT="[Text]" custT="1"/>
      <dgm:spPr>
        <a:solidFill>
          <a:srgbClr val="FFFF99"/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حیات معنوی  و رضوان الهی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1AF45DC9-0DE0-471C-87C7-8A42F4923896}" type="parTrans" cxnId="{9DCA4F9B-9508-47BB-9924-DD848A392414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62C2A57B-6A88-42C6-8D33-2FEC788A6922}" type="sibTrans" cxnId="{9DCA4F9B-9508-47BB-9924-DD848A392414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1543D967-FD51-42C0-8393-7030FC09C884}">
      <dgm:prSet phldrT="[Text]" custT="1"/>
      <dgm:spPr>
        <a:solidFill>
          <a:srgbClr val="FFFF99"/>
        </a:solidFill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خروج از ابهام و پیچیدگی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1F3B21D8-2F8A-4778-A359-CDAFFB8DBDB6}" type="parTrans" cxnId="{EC416E11-AAE5-4326-9BA8-E41E926EF51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E582A03F-DD9F-4191-8AC2-5F4F221EC80C}" type="sibTrans" cxnId="{EC416E11-AAE5-4326-9BA8-E41E926EF518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DEFA3A72-5A32-4C98-81B2-1AE12B399806}">
      <dgm:prSet phldrT="[Text]"/>
      <dgm:spPr/>
      <dgm:t>
        <a:bodyPr/>
        <a:lstStyle/>
        <a:p>
          <a:pPr rtl="1"/>
          <a:endParaRPr lang="fa-IR" sz="2000" b="1" dirty="0">
            <a:solidFill>
              <a:schemeClr val="tx1"/>
            </a:solidFill>
            <a:cs typeface="B Davat" pitchFamily="2" charset="-78"/>
          </a:endParaRPr>
        </a:p>
      </dgm:t>
    </dgm:pt>
    <dgm:pt modelId="{E59EF8A5-57C1-474F-957D-357298084B48}" type="parTrans" cxnId="{FBFFED5E-8618-4CEC-8626-4B6110C357FB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E965FFD6-C123-4F0E-89C6-E1A7C88ECA58}" type="sibTrans" cxnId="{FBFFED5E-8618-4CEC-8626-4B6110C357FB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5B81AAB6-1FCC-46C6-AF4B-994D851BD85A}" type="pres">
      <dgm:prSet presAssocID="{8FDCF0B6-06DA-4506-846E-FF23CA5FB7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B24D9BB-A499-4D2A-8C98-4A65173E58C5}" type="pres">
      <dgm:prSet presAssocID="{6094A7C7-6B55-49E6-9ABC-DACA2CA667BC}" presName="centerShape" presStyleLbl="node0" presStyleIdx="0" presStyleCnt="1" custScaleX="125000" custScaleY="125000"/>
      <dgm:spPr/>
      <dgm:t>
        <a:bodyPr/>
        <a:lstStyle/>
        <a:p>
          <a:pPr rtl="1"/>
          <a:endParaRPr lang="fa-IR"/>
        </a:p>
      </dgm:t>
    </dgm:pt>
    <dgm:pt modelId="{3CF33AF5-2FD9-454B-BD4D-C78F8149F7E0}" type="pres">
      <dgm:prSet presAssocID="{E8E4DAF0-2085-4DAA-AAD5-E77313232628}" presName="parTrans" presStyleLbl="sibTrans2D1" presStyleIdx="0" presStyleCnt="6"/>
      <dgm:spPr/>
      <dgm:t>
        <a:bodyPr/>
        <a:lstStyle/>
        <a:p>
          <a:pPr rtl="1"/>
          <a:endParaRPr lang="fa-IR"/>
        </a:p>
      </dgm:t>
    </dgm:pt>
    <dgm:pt modelId="{66805C89-DE53-403E-869B-21B4FC9CB4CF}" type="pres">
      <dgm:prSet presAssocID="{E8E4DAF0-2085-4DAA-AAD5-E77313232628}" presName="connectorText" presStyleLbl="sibTrans2D1" presStyleIdx="0" presStyleCnt="6"/>
      <dgm:spPr/>
      <dgm:t>
        <a:bodyPr/>
        <a:lstStyle/>
        <a:p>
          <a:pPr rtl="1"/>
          <a:endParaRPr lang="fa-IR"/>
        </a:p>
      </dgm:t>
    </dgm:pt>
    <dgm:pt modelId="{E247450D-7523-42DD-A159-465F2A96020C}" type="pres">
      <dgm:prSet presAssocID="{668BAAF3-85BB-4938-B7E0-2FF648288F6A}" presName="node" presStyleLbl="node1" presStyleIdx="0" presStyleCnt="6" custScaleX="107432" custScaleY="1074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CAA5430-9A97-4593-B8D7-12BBFDAD3E63}" type="pres">
      <dgm:prSet presAssocID="{054A3911-F42F-42F7-B24B-4432E7A6ACE1}" presName="parTrans" presStyleLbl="sibTrans2D1" presStyleIdx="1" presStyleCnt="6"/>
      <dgm:spPr/>
      <dgm:t>
        <a:bodyPr/>
        <a:lstStyle/>
        <a:p>
          <a:pPr rtl="1"/>
          <a:endParaRPr lang="fa-IR"/>
        </a:p>
      </dgm:t>
    </dgm:pt>
    <dgm:pt modelId="{966A5862-6288-4BD8-B91C-DC5114A48BC4}" type="pres">
      <dgm:prSet presAssocID="{054A3911-F42F-42F7-B24B-4432E7A6ACE1}" presName="connectorText" presStyleLbl="sibTrans2D1" presStyleIdx="1" presStyleCnt="6"/>
      <dgm:spPr/>
      <dgm:t>
        <a:bodyPr/>
        <a:lstStyle/>
        <a:p>
          <a:pPr rtl="1"/>
          <a:endParaRPr lang="fa-IR"/>
        </a:p>
      </dgm:t>
    </dgm:pt>
    <dgm:pt modelId="{C340DF4D-DAA6-4FCF-A44E-926101E323FD}" type="pres">
      <dgm:prSet presAssocID="{C8583C6E-81CD-4BB3-A1EF-1F91E8040E3C}" presName="node" presStyleLbl="node1" presStyleIdx="1" presStyleCnt="6" custScaleX="109581" custScaleY="10958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D1AC16E-2FB6-4068-A53F-5C41333873E8}" type="pres">
      <dgm:prSet presAssocID="{9351E008-C529-4665-ABB2-BE424A86816C}" presName="parTrans" presStyleLbl="sibTrans2D1" presStyleIdx="2" presStyleCnt="6"/>
      <dgm:spPr/>
      <dgm:t>
        <a:bodyPr/>
        <a:lstStyle/>
        <a:p>
          <a:pPr rtl="1"/>
          <a:endParaRPr lang="fa-IR"/>
        </a:p>
      </dgm:t>
    </dgm:pt>
    <dgm:pt modelId="{C63941FC-3421-44FB-8F23-4A42A486C117}" type="pres">
      <dgm:prSet presAssocID="{9351E008-C529-4665-ABB2-BE424A86816C}" presName="connectorText" presStyleLbl="sibTrans2D1" presStyleIdx="2" presStyleCnt="6"/>
      <dgm:spPr/>
      <dgm:t>
        <a:bodyPr/>
        <a:lstStyle/>
        <a:p>
          <a:pPr rtl="1"/>
          <a:endParaRPr lang="fa-IR"/>
        </a:p>
      </dgm:t>
    </dgm:pt>
    <dgm:pt modelId="{3F3736C0-7F55-4744-B744-515C5F3A6D30}" type="pres">
      <dgm:prSet presAssocID="{8228E446-14B2-447D-BE20-BFE6F49C628D}" presName="node" presStyleLbl="node1" presStyleIdx="2" presStyleCnt="6" custScaleX="107432" custScaleY="1074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68E64B-9C5D-4D3D-96E9-CF5A4E5A316D}" type="pres">
      <dgm:prSet presAssocID="{387C2E24-B750-446E-B538-938996A9490D}" presName="parTrans" presStyleLbl="sibTrans2D1" presStyleIdx="3" presStyleCnt="6"/>
      <dgm:spPr/>
      <dgm:t>
        <a:bodyPr/>
        <a:lstStyle/>
        <a:p>
          <a:pPr rtl="1"/>
          <a:endParaRPr lang="fa-IR"/>
        </a:p>
      </dgm:t>
    </dgm:pt>
    <dgm:pt modelId="{CF2A6206-641A-4920-86ED-506BE974CBA7}" type="pres">
      <dgm:prSet presAssocID="{387C2E24-B750-446E-B538-938996A9490D}" presName="connectorText" presStyleLbl="sibTrans2D1" presStyleIdx="3" presStyleCnt="6"/>
      <dgm:spPr/>
      <dgm:t>
        <a:bodyPr/>
        <a:lstStyle/>
        <a:p>
          <a:pPr rtl="1"/>
          <a:endParaRPr lang="fa-IR"/>
        </a:p>
      </dgm:t>
    </dgm:pt>
    <dgm:pt modelId="{8819AFFA-911C-40AE-94CF-3E02F1EA7E75}" type="pres">
      <dgm:prSet presAssocID="{200EB2E4-A277-4EA1-AD34-7D841E94720F}" presName="node" presStyleLbl="node1" presStyleIdx="3" presStyleCnt="6" custScaleX="107432" custScaleY="1074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932DF0A-A698-4347-81E7-3C88DB200F2E}" type="pres">
      <dgm:prSet presAssocID="{1AF45DC9-0DE0-471C-87C7-8A42F4923896}" presName="parTrans" presStyleLbl="sibTrans2D1" presStyleIdx="4" presStyleCnt="6"/>
      <dgm:spPr/>
      <dgm:t>
        <a:bodyPr/>
        <a:lstStyle/>
        <a:p>
          <a:pPr rtl="1"/>
          <a:endParaRPr lang="fa-IR"/>
        </a:p>
      </dgm:t>
    </dgm:pt>
    <dgm:pt modelId="{49BB34DA-4CDF-4A8F-A60F-35F9CBC0411E}" type="pres">
      <dgm:prSet presAssocID="{1AF45DC9-0DE0-471C-87C7-8A42F4923896}" presName="connectorText" presStyleLbl="sibTrans2D1" presStyleIdx="4" presStyleCnt="6"/>
      <dgm:spPr/>
      <dgm:t>
        <a:bodyPr/>
        <a:lstStyle/>
        <a:p>
          <a:pPr rtl="1"/>
          <a:endParaRPr lang="fa-IR"/>
        </a:p>
      </dgm:t>
    </dgm:pt>
    <dgm:pt modelId="{FD581748-2115-4CC7-94C6-034561D4DB08}" type="pres">
      <dgm:prSet presAssocID="{50BE1A7E-B525-4E16-B42B-40A1A9A5F4F6}" presName="node" presStyleLbl="node1" presStyleIdx="4" presStyleCnt="6" custScaleX="107432" custScaleY="1074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F22B2B-997D-441E-B544-7FC245D22BE9}" type="pres">
      <dgm:prSet presAssocID="{1F3B21D8-2F8A-4778-A359-CDAFFB8DBDB6}" presName="parTrans" presStyleLbl="sibTrans2D1" presStyleIdx="5" presStyleCnt="6"/>
      <dgm:spPr/>
      <dgm:t>
        <a:bodyPr/>
        <a:lstStyle/>
        <a:p>
          <a:pPr rtl="1"/>
          <a:endParaRPr lang="fa-IR"/>
        </a:p>
      </dgm:t>
    </dgm:pt>
    <dgm:pt modelId="{D3700F8C-D429-46B9-A95F-A637310ACA75}" type="pres">
      <dgm:prSet presAssocID="{1F3B21D8-2F8A-4778-A359-CDAFFB8DBDB6}" presName="connectorText" presStyleLbl="sibTrans2D1" presStyleIdx="5" presStyleCnt="6"/>
      <dgm:spPr/>
      <dgm:t>
        <a:bodyPr/>
        <a:lstStyle/>
        <a:p>
          <a:pPr rtl="1"/>
          <a:endParaRPr lang="fa-IR"/>
        </a:p>
      </dgm:t>
    </dgm:pt>
    <dgm:pt modelId="{E5A2F7E6-27CB-45DF-9710-3E1E47585A3A}" type="pres">
      <dgm:prSet presAssocID="{1543D967-FD51-42C0-8393-7030FC09C884}" presName="node" presStyleLbl="node1" presStyleIdx="5" presStyleCnt="6" custScaleX="107432" custScaleY="1074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1933789-7671-417F-8119-D6186940CD44}" type="presOf" srcId="{668BAAF3-85BB-4938-B7E0-2FF648288F6A}" destId="{E247450D-7523-42DD-A159-465F2A96020C}" srcOrd="0" destOrd="0" presId="urn:microsoft.com/office/officeart/2005/8/layout/radial5"/>
    <dgm:cxn modelId="{44F0E697-4289-4209-8BA3-AB5EFFDF87AD}" type="presOf" srcId="{387C2E24-B750-446E-B538-938996A9490D}" destId="{2D68E64B-9C5D-4D3D-96E9-CF5A4E5A316D}" srcOrd="0" destOrd="0" presId="urn:microsoft.com/office/officeart/2005/8/layout/radial5"/>
    <dgm:cxn modelId="{C186CAF5-9C50-4510-B689-6C86B389E687}" srcId="{6094A7C7-6B55-49E6-9ABC-DACA2CA667BC}" destId="{200EB2E4-A277-4EA1-AD34-7D841E94720F}" srcOrd="3" destOrd="0" parTransId="{387C2E24-B750-446E-B538-938996A9490D}" sibTransId="{37CD59DB-BBB6-437C-B29B-C26B39B53004}"/>
    <dgm:cxn modelId="{3646FA2E-AA96-4201-B74C-AEFF7DCC63B3}" type="presOf" srcId="{1AF45DC9-0DE0-471C-87C7-8A42F4923896}" destId="{1932DF0A-A698-4347-81E7-3C88DB200F2E}" srcOrd="0" destOrd="0" presId="urn:microsoft.com/office/officeart/2005/8/layout/radial5"/>
    <dgm:cxn modelId="{FF54BB4B-2817-466D-BDCD-E1B23BCEC20C}" type="presOf" srcId="{200EB2E4-A277-4EA1-AD34-7D841E94720F}" destId="{8819AFFA-911C-40AE-94CF-3E02F1EA7E75}" srcOrd="0" destOrd="0" presId="urn:microsoft.com/office/officeart/2005/8/layout/radial5"/>
    <dgm:cxn modelId="{9361DFD1-9627-4784-A11D-C7BE2187E1F0}" srcId="{6094A7C7-6B55-49E6-9ABC-DACA2CA667BC}" destId="{8228E446-14B2-447D-BE20-BFE6F49C628D}" srcOrd="2" destOrd="0" parTransId="{9351E008-C529-4665-ABB2-BE424A86816C}" sibTransId="{952710B5-3BCB-4F2D-B228-13BB4F4AE42C}"/>
    <dgm:cxn modelId="{CE271B42-8CAE-48D9-AB18-46BEEF086E4B}" srcId="{6094A7C7-6B55-49E6-9ABC-DACA2CA667BC}" destId="{C8583C6E-81CD-4BB3-A1EF-1F91E8040E3C}" srcOrd="1" destOrd="0" parTransId="{054A3911-F42F-42F7-B24B-4432E7A6ACE1}" sibTransId="{AAF9B9C8-80B5-470F-BB98-BD7554D1E2B2}"/>
    <dgm:cxn modelId="{F7B4AEF7-F8AC-4D30-ADB0-CA98295AC9F8}" type="presOf" srcId="{387C2E24-B750-446E-B538-938996A9490D}" destId="{CF2A6206-641A-4920-86ED-506BE974CBA7}" srcOrd="1" destOrd="0" presId="urn:microsoft.com/office/officeart/2005/8/layout/radial5"/>
    <dgm:cxn modelId="{B72FAD00-19D6-4024-B259-7C90C70735EE}" type="presOf" srcId="{054A3911-F42F-42F7-B24B-4432E7A6ACE1}" destId="{DCAA5430-9A97-4593-B8D7-12BBFDAD3E63}" srcOrd="0" destOrd="0" presId="urn:microsoft.com/office/officeart/2005/8/layout/radial5"/>
    <dgm:cxn modelId="{A5DF5DCA-5328-429F-B2F2-DCE4AEE6E4A4}" srcId="{6094A7C7-6B55-49E6-9ABC-DACA2CA667BC}" destId="{668BAAF3-85BB-4938-B7E0-2FF648288F6A}" srcOrd="0" destOrd="0" parTransId="{E8E4DAF0-2085-4DAA-AAD5-E77313232628}" sibTransId="{A16A4CF9-D817-4BE7-8174-1F65A7E7420B}"/>
    <dgm:cxn modelId="{EC416E11-AAE5-4326-9BA8-E41E926EF518}" srcId="{6094A7C7-6B55-49E6-9ABC-DACA2CA667BC}" destId="{1543D967-FD51-42C0-8393-7030FC09C884}" srcOrd="5" destOrd="0" parTransId="{1F3B21D8-2F8A-4778-A359-CDAFFB8DBDB6}" sibTransId="{E582A03F-DD9F-4191-8AC2-5F4F221EC80C}"/>
    <dgm:cxn modelId="{88DFC02A-5B47-4403-B88D-93E11C41BF71}" type="presOf" srcId="{E8E4DAF0-2085-4DAA-AAD5-E77313232628}" destId="{3CF33AF5-2FD9-454B-BD4D-C78F8149F7E0}" srcOrd="0" destOrd="0" presId="urn:microsoft.com/office/officeart/2005/8/layout/radial5"/>
    <dgm:cxn modelId="{A6F402E9-5A0A-42EB-83D6-63BA690A46AB}" type="presOf" srcId="{054A3911-F42F-42F7-B24B-4432E7A6ACE1}" destId="{966A5862-6288-4BD8-B91C-DC5114A48BC4}" srcOrd="1" destOrd="0" presId="urn:microsoft.com/office/officeart/2005/8/layout/radial5"/>
    <dgm:cxn modelId="{170D5D35-E66E-4285-AC17-E1D96A1F5C30}" type="presOf" srcId="{C8583C6E-81CD-4BB3-A1EF-1F91E8040E3C}" destId="{C340DF4D-DAA6-4FCF-A44E-926101E323FD}" srcOrd="0" destOrd="0" presId="urn:microsoft.com/office/officeart/2005/8/layout/radial5"/>
    <dgm:cxn modelId="{A2AD173C-F900-4F98-AA48-A1DE85059D13}" type="presOf" srcId="{1AF45DC9-0DE0-471C-87C7-8A42F4923896}" destId="{49BB34DA-4CDF-4A8F-A60F-35F9CBC0411E}" srcOrd="1" destOrd="0" presId="urn:microsoft.com/office/officeart/2005/8/layout/radial5"/>
    <dgm:cxn modelId="{1061F4F9-2362-4081-ADD4-3BDAD891BC4A}" type="presOf" srcId="{9351E008-C529-4665-ABB2-BE424A86816C}" destId="{C63941FC-3421-44FB-8F23-4A42A486C117}" srcOrd="1" destOrd="0" presId="urn:microsoft.com/office/officeart/2005/8/layout/radial5"/>
    <dgm:cxn modelId="{582F6378-B3FC-4B50-94CE-BBE1301CAE0D}" type="presOf" srcId="{1543D967-FD51-42C0-8393-7030FC09C884}" destId="{E5A2F7E6-27CB-45DF-9710-3E1E47585A3A}" srcOrd="0" destOrd="0" presId="urn:microsoft.com/office/officeart/2005/8/layout/radial5"/>
    <dgm:cxn modelId="{D7A487E4-3170-413B-B4DD-E312C726CA28}" type="presOf" srcId="{6094A7C7-6B55-49E6-9ABC-DACA2CA667BC}" destId="{1B24D9BB-A499-4D2A-8C98-4A65173E58C5}" srcOrd="0" destOrd="0" presId="urn:microsoft.com/office/officeart/2005/8/layout/radial5"/>
    <dgm:cxn modelId="{857637BA-0F5B-4D67-A4BA-7471FC794F31}" type="presOf" srcId="{50BE1A7E-B525-4E16-B42B-40A1A9A5F4F6}" destId="{FD581748-2115-4CC7-94C6-034561D4DB08}" srcOrd="0" destOrd="0" presId="urn:microsoft.com/office/officeart/2005/8/layout/radial5"/>
    <dgm:cxn modelId="{FBFFED5E-8618-4CEC-8626-4B6110C357FB}" srcId="{8FDCF0B6-06DA-4506-846E-FF23CA5FB7A1}" destId="{DEFA3A72-5A32-4C98-81B2-1AE12B399806}" srcOrd="1" destOrd="0" parTransId="{E59EF8A5-57C1-474F-957D-357298084B48}" sibTransId="{E965FFD6-C123-4F0E-89C6-E1A7C88ECA58}"/>
    <dgm:cxn modelId="{F69159C1-7115-4084-9A26-D9160B8C93A3}" type="presOf" srcId="{E8E4DAF0-2085-4DAA-AAD5-E77313232628}" destId="{66805C89-DE53-403E-869B-21B4FC9CB4CF}" srcOrd="1" destOrd="0" presId="urn:microsoft.com/office/officeart/2005/8/layout/radial5"/>
    <dgm:cxn modelId="{C63B5BEE-FB9A-4C30-91A1-9C2A0D336ABF}" type="presOf" srcId="{8228E446-14B2-447D-BE20-BFE6F49C628D}" destId="{3F3736C0-7F55-4744-B744-515C5F3A6D30}" srcOrd="0" destOrd="0" presId="urn:microsoft.com/office/officeart/2005/8/layout/radial5"/>
    <dgm:cxn modelId="{80170F97-1585-42F3-BB62-4DF3EA7E2578}" type="presOf" srcId="{1F3B21D8-2F8A-4778-A359-CDAFFB8DBDB6}" destId="{71F22B2B-997D-441E-B544-7FC245D22BE9}" srcOrd="0" destOrd="0" presId="urn:microsoft.com/office/officeart/2005/8/layout/radial5"/>
    <dgm:cxn modelId="{CE2B8C84-DB7B-463B-A16A-9D3CD922F048}" type="presOf" srcId="{9351E008-C529-4665-ABB2-BE424A86816C}" destId="{5D1AC16E-2FB6-4068-A53F-5C41333873E8}" srcOrd="0" destOrd="0" presId="urn:microsoft.com/office/officeart/2005/8/layout/radial5"/>
    <dgm:cxn modelId="{449A22DF-39F6-4AA1-8B7D-6BA99DB22273}" srcId="{8FDCF0B6-06DA-4506-846E-FF23CA5FB7A1}" destId="{6094A7C7-6B55-49E6-9ABC-DACA2CA667BC}" srcOrd="0" destOrd="0" parTransId="{BB08FC3E-74A0-4C44-8AC6-80F6FF15C313}" sibTransId="{DB716E78-BA8D-43EC-AAE8-90EE69A6C9C4}"/>
    <dgm:cxn modelId="{9DCA4F9B-9508-47BB-9924-DD848A392414}" srcId="{6094A7C7-6B55-49E6-9ABC-DACA2CA667BC}" destId="{50BE1A7E-B525-4E16-B42B-40A1A9A5F4F6}" srcOrd="4" destOrd="0" parTransId="{1AF45DC9-0DE0-471C-87C7-8A42F4923896}" sibTransId="{62C2A57B-6A88-42C6-8D33-2FEC788A6922}"/>
    <dgm:cxn modelId="{FF7BD5EF-B052-452F-8513-049DF9E8C3EC}" type="presOf" srcId="{1F3B21D8-2F8A-4778-A359-CDAFFB8DBDB6}" destId="{D3700F8C-D429-46B9-A95F-A637310ACA75}" srcOrd="1" destOrd="0" presId="urn:microsoft.com/office/officeart/2005/8/layout/radial5"/>
    <dgm:cxn modelId="{BDDFDBB3-5555-41B0-85E0-724C7796B7BC}" type="presOf" srcId="{8FDCF0B6-06DA-4506-846E-FF23CA5FB7A1}" destId="{5B81AAB6-1FCC-46C6-AF4B-994D851BD85A}" srcOrd="0" destOrd="0" presId="urn:microsoft.com/office/officeart/2005/8/layout/radial5"/>
    <dgm:cxn modelId="{4F95E573-2164-4497-ABC3-448E34EB82E3}" type="presParOf" srcId="{5B81AAB6-1FCC-46C6-AF4B-994D851BD85A}" destId="{1B24D9BB-A499-4D2A-8C98-4A65173E58C5}" srcOrd="0" destOrd="0" presId="urn:microsoft.com/office/officeart/2005/8/layout/radial5"/>
    <dgm:cxn modelId="{3641507D-92E6-4C97-917E-0880EA7C2351}" type="presParOf" srcId="{5B81AAB6-1FCC-46C6-AF4B-994D851BD85A}" destId="{3CF33AF5-2FD9-454B-BD4D-C78F8149F7E0}" srcOrd="1" destOrd="0" presId="urn:microsoft.com/office/officeart/2005/8/layout/radial5"/>
    <dgm:cxn modelId="{A22A9497-57BD-4901-984F-E819AA6CDEF9}" type="presParOf" srcId="{3CF33AF5-2FD9-454B-BD4D-C78F8149F7E0}" destId="{66805C89-DE53-403E-869B-21B4FC9CB4CF}" srcOrd="0" destOrd="0" presId="urn:microsoft.com/office/officeart/2005/8/layout/radial5"/>
    <dgm:cxn modelId="{1363CA95-54B9-4A73-9EC0-89ED5C22F6F2}" type="presParOf" srcId="{5B81AAB6-1FCC-46C6-AF4B-994D851BD85A}" destId="{E247450D-7523-42DD-A159-465F2A96020C}" srcOrd="2" destOrd="0" presId="urn:microsoft.com/office/officeart/2005/8/layout/radial5"/>
    <dgm:cxn modelId="{D1E0EBE5-EEFA-4720-A321-0F72F08527CE}" type="presParOf" srcId="{5B81AAB6-1FCC-46C6-AF4B-994D851BD85A}" destId="{DCAA5430-9A97-4593-B8D7-12BBFDAD3E63}" srcOrd="3" destOrd="0" presId="urn:microsoft.com/office/officeart/2005/8/layout/radial5"/>
    <dgm:cxn modelId="{61D26FDA-9963-4FEA-8258-206490FBA823}" type="presParOf" srcId="{DCAA5430-9A97-4593-B8D7-12BBFDAD3E63}" destId="{966A5862-6288-4BD8-B91C-DC5114A48BC4}" srcOrd="0" destOrd="0" presId="urn:microsoft.com/office/officeart/2005/8/layout/radial5"/>
    <dgm:cxn modelId="{64B7BD2B-2A1B-42E0-B539-02EB3612CCCA}" type="presParOf" srcId="{5B81AAB6-1FCC-46C6-AF4B-994D851BD85A}" destId="{C340DF4D-DAA6-4FCF-A44E-926101E323FD}" srcOrd="4" destOrd="0" presId="urn:microsoft.com/office/officeart/2005/8/layout/radial5"/>
    <dgm:cxn modelId="{42023F05-7B90-40CA-A0DA-15C5715DC309}" type="presParOf" srcId="{5B81AAB6-1FCC-46C6-AF4B-994D851BD85A}" destId="{5D1AC16E-2FB6-4068-A53F-5C41333873E8}" srcOrd="5" destOrd="0" presId="urn:microsoft.com/office/officeart/2005/8/layout/radial5"/>
    <dgm:cxn modelId="{DA673138-C095-4313-8AC6-752342E061DA}" type="presParOf" srcId="{5D1AC16E-2FB6-4068-A53F-5C41333873E8}" destId="{C63941FC-3421-44FB-8F23-4A42A486C117}" srcOrd="0" destOrd="0" presId="urn:microsoft.com/office/officeart/2005/8/layout/radial5"/>
    <dgm:cxn modelId="{073330E6-AD6A-4D9A-88BC-1BDE13D65DA7}" type="presParOf" srcId="{5B81AAB6-1FCC-46C6-AF4B-994D851BD85A}" destId="{3F3736C0-7F55-4744-B744-515C5F3A6D30}" srcOrd="6" destOrd="0" presId="urn:microsoft.com/office/officeart/2005/8/layout/radial5"/>
    <dgm:cxn modelId="{31E0663D-4EAD-4805-9B69-071D4EDA4D08}" type="presParOf" srcId="{5B81AAB6-1FCC-46C6-AF4B-994D851BD85A}" destId="{2D68E64B-9C5D-4D3D-96E9-CF5A4E5A316D}" srcOrd="7" destOrd="0" presId="urn:microsoft.com/office/officeart/2005/8/layout/radial5"/>
    <dgm:cxn modelId="{384ABD8D-3716-4BD6-8477-240070D389C2}" type="presParOf" srcId="{2D68E64B-9C5D-4D3D-96E9-CF5A4E5A316D}" destId="{CF2A6206-641A-4920-86ED-506BE974CBA7}" srcOrd="0" destOrd="0" presId="urn:microsoft.com/office/officeart/2005/8/layout/radial5"/>
    <dgm:cxn modelId="{E4E96BCD-BFA9-4286-A5C4-986DD0A4FE0E}" type="presParOf" srcId="{5B81AAB6-1FCC-46C6-AF4B-994D851BD85A}" destId="{8819AFFA-911C-40AE-94CF-3E02F1EA7E75}" srcOrd="8" destOrd="0" presId="urn:microsoft.com/office/officeart/2005/8/layout/radial5"/>
    <dgm:cxn modelId="{82B7BED1-2095-473E-8BDD-E503FE52C375}" type="presParOf" srcId="{5B81AAB6-1FCC-46C6-AF4B-994D851BD85A}" destId="{1932DF0A-A698-4347-81E7-3C88DB200F2E}" srcOrd="9" destOrd="0" presId="urn:microsoft.com/office/officeart/2005/8/layout/radial5"/>
    <dgm:cxn modelId="{9563B23B-0DA8-42E2-88C0-BEB4F01D2184}" type="presParOf" srcId="{1932DF0A-A698-4347-81E7-3C88DB200F2E}" destId="{49BB34DA-4CDF-4A8F-A60F-35F9CBC0411E}" srcOrd="0" destOrd="0" presId="urn:microsoft.com/office/officeart/2005/8/layout/radial5"/>
    <dgm:cxn modelId="{2074008C-9E39-41B1-997F-069848EC8F4D}" type="presParOf" srcId="{5B81AAB6-1FCC-46C6-AF4B-994D851BD85A}" destId="{FD581748-2115-4CC7-94C6-034561D4DB08}" srcOrd="10" destOrd="0" presId="urn:microsoft.com/office/officeart/2005/8/layout/radial5"/>
    <dgm:cxn modelId="{4CE679C2-F669-43EC-87EB-3FAA0076A76F}" type="presParOf" srcId="{5B81AAB6-1FCC-46C6-AF4B-994D851BD85A}" destId="{71F22B2B-997D-441E-B544-7FC245D22BE9}" srcOrd="11" destOrd="0" presId="urn:microsoft.com/office/officeart/2005/8/layout/radial5"/>
    <dgm:cxn modelId="{C2456627-2738-4DF8-BEAF-B9048E61F139}" type="presParOf" srcId="{71F22B2B-997D-441E-B544-7FC245D22BE9}" destId="{D3700F8C-D429-46B9-A95F-A637310ACA75}" srcOrd="0" destOrd="0" presId="urn:microsoft.com/office/officeart/2005/8/layout/radial5"/>
    <dgm:cxn modelId="{56C547AF-C498-4847-A756-818A1B0CBD74}" type="presParOf" srcId="{5B81AAB6-1FCC-46C6-AF4B-994D851BD85A}" destId="{E5A2F7E6-27CB-45DF-9710-3E1E47585A3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1DC636-E5AE-4147-BEC6-D53A0249363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D5E12AD-F16D-43A6-B19E-77D85E3A5D9A}">
      <dgm:prSet phldrT="[Text]" custT="1"/>
      <dgm:spPr>
        <a:solidFill>
          <a:srgbClr val="FF00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1"/>
          <a:r>
            <a:rPr lang="fa-IR" sz="3200" b="1" dirty="0" smtClean="0">
              <a:cs typeface="B Davat" pitchFamily="2" charset="-78"/>
            </a:rPr>
            <a:t>از آثار جهل(≠عقل)</a:t>
          </a:r>
          <a:endParaRPr lang="fa-IR" sz="3200" b="1" dirty="0">
            <a:cs typeface="B Davat" pitchFamily="2" charset="-78"/>
          </a:endParaRPr>
        </a:p>
      </dgm:t>
    </dgm:pt>
    <dgm:pt modelId="{B80E4C9E-2F33-4DF5-A595-386DBB00A17E}" type="parTrans" cxnId="{DAC65772-F9C2-473D-8EC7-91C06A1EB0D6}">
      <dgm:prSet/>
      <dgm:spPr/>
      <dgm:t>
        <a:bodyPr/>
        <a:lstStyle/>
        <a:p>
          <a:pPr rtl="1"/>
          <a:endParaRPr lang="fa-IR"/>
        </a:p>
      </dgm:t>
    </dgm:pt>
    <dgm:pt modelId="{FB71230B-5F27-4A74-AE93-4639C87EAAB4}" type="sibTrans" cxnId="{DAC65772-F9C2-473D-8EC7-91C06A1EB0D6}">
      <dgm:prSet/>
      <dgm:spPr/>
      <dgm:t>
        <a:bodyPr/>
        <a:lstStyle/>
        <a:p>
          <a:pPr rtl="1"/>
          <a:endParaRPr lang="fa-IR"/>
        </a:p>
      </dgm:t>
    </dgm:pt>
    <dgm:pt modelId="{3E065ACB-70A4-4CF0-98AE-8A5B13479451}">
      <dgm:prSet phldrT="[Text]" custT="1"/>
      <dgm:spPr>
        <a:solidFill>
          <a:srgbClr val="FF33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1"/>
          <a:r>
            <a:rPr lang="fa-IR" sz="3600" dirty="0" smtClean="0">
              <a:cs typeface="B Davat" pitchFamily="2" charset="-78"/>
            </a:rPr>
            <a:t>عدم علم</a:t>
          </a:r>
          <a:endParaRPr lang="fa-IR" sz="3600" dirty="0">
            <a:cs typeface="B Davat" pitchFamily="2" charset="-78"/>
          </a:endParaRPr>
        </a:p>
      </dgm:t>
    </dgm:pt>
    <dgm:pt modelId="{DC95047F-B5B8-44B8-880D-3FBFD7A2D1B8}" type="parTrans" cxnId="{1A3DBBCB-8796-44F9-8A42-013E347E695D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724BB33C-DBE0-4F77-8ABE-A55FB3BB137E}" type="sibTrans" cxnId="{1A3DBBCB-8796-44F9-8A42-013E347E695D}">
      <dgm:prSet/>
      <dgm:spPr/>
      <dgm:t>
        <a:bodyPr/>
        <a:lstStyle/>
        <a:p>
          <a:pPr rtl="1"/>
          <a:endParaRPr lang="fa-IR"/>
        </a:p>
      </dgm:t>
    </dgm:pt>
    <dgm:pt modelId="{C66C182A-79A2-4233-8784-533227D25610}">
      <dgm:prSet phldrT="[Text]" custT="1"/>
      <dgm:spPr>
        <a:solidFill>
          <a:srgbClr val="FF33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1"/>
          <a:r>
            <a:rPr lang="fa-IR" sz="3200" dirty="0" smtClean="0">
              <a:cs typeface="B Davat" pitchFamily="2" charset="-78"/>
            </a:rPr>
            <a:t>وسوسه</a:t>
          </a:r>
          <a:endParaRPr lang="fa-IR" sz="3600" dirty="0">
            <a:cs typeface="B Davat" pitchFamily="2" charset="-78"/>
          </a:endParaRPr>
        </a:p>
      </dgm:t>
    </dgm:pt>
    <dgm:pt modelId="{F1DBA14F-877D-412A-B64E-A5965F67791F}" type="parTrans" cxnId="{C219633B-C522-4AC1-A345-A43F3A63EFB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7A85DE9F-FB98-4CC9-90A1-E52335CA77D1}" type="sibTrans" cxnId="{C219633B-C522-4AC1-A345-A43F3A63EFBC}">
      <dgm:prSet/>
      <dgm:spPr/>
      <dgm:t>
        <a:bodyPr/>
        <a:lstStyle/>
        <a:p>
          <a:pPr rtl="1"/>
          <a:endParaRPr lang="fa-IR"/>
        </a:p>
      </dgm:t>
    </dgm:pt>
    <dgm:pt modelId="{72ACE470-B230-4B42-9479-AA0F33DBF383}">
      <dgm:prSet phldrT="[Text]" custT="1"/>
      <dgm:spPr>
        <a:solidFill>
          <a:srgbClr val="FF33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شک</a:t>
          </a:r>
          <a:endParaRPr lang="fa-IR" sz="4000" dirty="0">
            <a:cs typeface="B Davat" pitchFamily="2" charset="-78"/>
          </a:endParaRPr>
        </a:p>
      </dgm:t>
    </dgm:pt>
    <dgm:pt modelId="{8F1BAB0D-BBE7-4C40-938E-68E2DDBC8B97}" type="parTrans" cxnId="{AF518981-B905-4ABE-8CCF-19CFC3A136AD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E66E9FDC-6E9A-4747-A9D4-1C980B47D9DC}" type="sibTrans" cxnId="{AF518981-B905-4ABE-8CCF-19CFC3A136AD}">
      <dgm:prSet/>
      <dgm:spPr/>
      <dgm:t>
        <a:bodyPr/>
        <a:lstStyle/>
        <a:p>
          <a:pPr rtl="1"/>
          <a:endParaRPr lang="fa-IR"/>
        </a:p>
      </dgm:t>
    </dgm:pt>
    <dgm:pt modelId="{922D7090-982C-4736-B6B5-95ACCB71B8E3}">
      <dgm:prSet phldrT="[Text]" custT="1"/>
      <dgm:spPr>
        <a:solidFill>
          <a:srgbClr val="FF33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طبع</a:t>
          </a:r>
          <a:endParaRPr lang="fa-IR" sz="4000" dirty="0">
            <a:cs typeface="B Davat" pitchFamily="2" charset="-78"/>
          </a:endParaRPr>
        </a:p>
      </dgm:t>
    </dgm:pt>
    <dgm:pt modelId="{D7BF8359-EB26-4D48-BB97-C1F1DF5BB94B}" type="parTrans" cxnId="{E2535B9C-34D8-48D5-8957-5136442FD6B5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34301C84-8A9E-492C-BCFC-6A6A40E8B883}" type="sibTrans" cxnId="{E2535B9C-34D8-48D5-8957-5136442FD6B5}">
      <dgm:prSet/>
      <dgm:spPr/>
      <dgm:t>
        <a:bodyPr/>
        <a:lstStyle/>
        <a:p>
          <a:pPr rtl="1"/>
          <a:endParaRPr lang="fa-IR"/>
        </a:p>
      </dgm:t>
    </dgm:pt>
    <dgm:pt modelId="{2A364A3A-6358-46CB-9B44-685765C0FADA}">
      <dgm:prSet phldrT="[Text]" custT="1"/>
      <dgm:spPr>
        <a:solidFill>
          <a:srgbClr val="FF33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سحر</a:t>
          </a:r>
          <a:endParaRPr lang="fa-IR" sz="4000" dirty="0">
            <a:cs typeface="B Davat" pitchFamily="2" charset="-78"/>
          </a:endParaRPr>
        </a:p>
      </dgm:t>
    </dgm:pt>
    <dgm:pt modelId="{563B180C-B3D8-436F-AD63-932627DC1BCC}" type="parTrans" cxnId="{F7F633EC-51DA-4029-ADF4-85D27351346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A146164D-DE2A-473F-81BD-E53965447436}" type="sibTrans" cxnId="{F7F633EC-51DA-4029-ADF4-85D273513463}">
      <dgm:prSet/>
      <dgm:spPr/>
      <dgm:t>
        <a:bodyPr/>
        <a:lstStyle/>
        <a:p>
          <a:pPr rtl="1"/>
          <a:endParaRPr lang="fa-IR"/>
        </a:p>
      </dgm:t>
    </dgm:pt>
    <dgm:pt modelId="{D840BE19-A83F-4911-A819-97A292325B0D}">
      <dgm:prSet phldrT="[Text]" custT="1"/>
      <dgm:spPr>
        <a:solidFill>
          <a:srgbClr val="FF33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رجس</a:t>
          </a:r>
          <a:endParaRPr lang="fa-IR" sz="4000" dirty="0">
            <a:cs typeface="B Davat" pitchFamily="2" charset="-78"/>
          </a:endParaRPr>
        </a:p>
      </dgm:t>
    </dgm:pt>
    <dgm:pt modelId="{DC294B0C-1F65-44AD-8ED7-36DA08E8EC5A}" type="parTrans" cxnId="{5DFCF91A-AE4E-40CD-8BB2-06A4AD28FCDD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41E40DEE-1274-48DF-90EC-1BACAD7CA727}" type="sibTrans" cxnId="{5DFCF91A-AE4E-40CD-8BB2-06A4AD28FCDD}">
      <dgm:prSet/>
      <dgm:spPr/>
      <dgm:t>
        <a:bodyPr/>
        <a:lstStyle/>
        <a:p>
          <a:pPr rtl="1"/>
          <a:endParaRPr lang="fa-IR"/>
        </a:p>
      </dgm:t>
    </dgm:pt>
    <dgm:pt modelId="{35A25869-6843-4F66-8F19-FAD3B81A7E6B}">
      <dgm:prSet phldrT="[Text]" custT="1"/>
      <dgm:spPr>
        <a:solidFill>
          <a:srgbClr val="FF3300"/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pPr rtl="1"/>
          <a:r>
            <a:rPr lang="fa-IR" sz="4000" dirty="0" smtClean="0">
              <a:cs typeface="B Davat" pitchFamily="2" charset="-78"/>
            </a:rPr>
            <a:t>ریب</a:t>
          </a:r>
          <a:endParaRPr lang="fa-IR" sz="4000" dirty="0">
            <a:cs typeface="B Davat" pitchFamily="2" charset="-78"/>
          </a:endParaRPr>
        </a:p>
      </dgm:t>
    </dgm:pt>
    <dgm:pt modelId="{3FD99054-85D8-400A-B9A0-B628F81C4F68}" type="parTrans" cxnId="{F600C4F5-EA65-4F36-965C-A7A8F001E1F1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2641D745-418A-4A89-BA5E-5EF552ECE5BF}" type="sibTrans" cxnId="{F600C4F5-EA65-4F36-965C-A7A8F001E1F1}">
      <dgm:prSet/>
      <dgm:spPr/>
      <dgm:t>
        <a:bodyPr/>
        <a:lstStyle/>
        <a:p>
          <a:pPr rtl="1"/>
          <a:endParaRPr lang="fa-IR"/>
        </a:p>
      </dgm:t>
    </dgm:pt>
    <dgm:pt modelId="{C3789E56-511E-4191-BE8E-31A733C8382B}">
      <dgm:prSet phldrT="[Text]"/>
      <dgm:spPr/>
      <dgm:t>
        <a:bodyPr/>
        <a:lstStyle/>
        <a:p>
          <a:pPr rtl="1"/>
          <a:endParaRPr lang="fa-IR" sz="3200" dirty="0">
            <a:cs typeface="B Davat" pitchFamily="2" charset="-78"/>
          </a:endParaRPr>
        </a:p>
      </dgm:t>
    </dgm:pt>
    <dgm:pt modelId="{9F02EDE1-756A-4600-AD69-64D9DA13A50E}" type="parTrans" cxnId="{489DC63C-2782-498D-8197-631E1A8D1527}">
      <dgm:prSet/>
      <dgm:spPr/>
      <dgm:t>
        <a:bodyPr/>
        <a:lstStyle/>
        <a:p>
          <a:pPr rtl="1"/>
          <a:endParaRPr lang="fa-IR"/>
        </a:p>
      </dgm:t>
    </dgm:pt>
    <dgm:pt modelId="{A5CF2564-6952-4EFA-8E16-579FF0D34C84}" type="sibTrans" cxnId="{489DC63C-2782-498D-8197-631E1A8D1527}">
      <dgm:prSet/>
      <dgm:spPr/>
      <dgm:t>
        <a:bodyPr/>
        <a:lstStyle/>
        <a:p>
          <a:pPr rtl="1"/>
          <a:endParaRPr lang="fa-IR"/>
        </a:p>
      </dgm:t>
    </dgm:pt>
    <dgm:pt modelId="{F665C89F-E4EF-469D-9539-13235AC5008E}" type="pres">
      <dgm:prSet presAssocID="{661DC636-E5AE-4147-BEC6-D53A0249363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C94A743D-DCFC-4751-B3BD-570D56689D37}" type="pres">
      <dgm:prSet presAssocID="{2D5E12AD-F16D-43A6-B19E-77D85E3A5D9A}" presName="singleCycle" presStyleCnt="0"/>
      <dgm:spPr/>
    </dgm:pt>
    <dgm:pt modelId="{4BB78726-D5A2-44F6-A24E-37EA753219CF}" type="pres">
      <dgm:prSet presAssocID="{2D5E12AD-F16D-43A6-B19E-77D85E3A5D9A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fa-IR"/>
        </a:p>
      </dgm:t>
    </dgm:pt>
    <dgm:pt modelId="{67427254-3FBB-477F-BAF7-8127F16E1652}" type="pres">
      <dgm:prSet presAssocID="{DC95047F-B5B8-44B8-880D-3FBFD7A2D1B8}" presName="Name56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8708ADDB-C7AC-4D11-A745-45512CEFC740}" type="pres">
      <dgm:prSet presAssocID="{3E065ACB-70A4-4CF0-98AE-8A5B13479451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C7B17F-4030-4B22-8F53-00703239CFF2}" type="pres">
      <dgm:prSet presAssocID="{F1DBA14F-877D-412A-B64E-A5965F67791F}" presName="Name56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20F2AD33-4CB8-42F3-85FD-2BA28B478797}" type="pres">
      <dgm:prSet presAssocID="{C66C182A-79A2-4233-8784-533227D25610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D781BE-9A3B-4190-BB46-DB3036D354D1}" type="pres">
      <dgm:prSet presAssocID="{8F1BAB0D-BBE7-4C40-938E-68E2DDBC8B97}" presName="Name56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45D14EA8-D16E-4169-813E-F9F3D9D421E7}" type="pres">
      <dgm:prSet presAssocID="{72ACE470-B230-4B42-9479-AA0F33DBF383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3A013E-FA55-416B-A3D0-1EC47FEEB32E}" type="pres">
      <dgm:prSet presAssocID="{563B180C-B3D8-436F-AD63-932627DC1BCC}" presName="Name56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58F0CDD7-7B26-40C2-BE27-DA661FB4F61B}" type="pres">
      <dgm:prSet presAssocID="{2A364A3A-6358-46CB-9B44-685765C0FAD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C7B895-8295-483F-B4D9-53BDCDF650F5}" type="pres">
      <dgm:prSet presAssocID="{DC294B0C-1F65-44AD-8ED7-36DA08E8EC5A}" presName="Name56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29697C7C-6250-4AA5-BB6A-759F0882390F}" type="pres">
      <dgm:prSet presAssocID="{D840BE19-A83F-4911-A819-97A292325B0D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FDC5E4-2D75-4680-96C9-455A93BFFC55}" type="pres">
      <dgm:prSet presAssocID="{3FD99054-85D8-400A-B9A0-B628F81C4F68}" presName="Name56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CA5BC83E-5C01-4233-B5A9-E8E55349D361}" type="pres">
      <dgm:prSet presAssocID="{35A25869-6843-4F66-8F19-FAD3B81A7E6B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A34528-87BE-44DB-AC57-0356A496DE4B}" type="pres">
      <dgm:prSet presAssocID="{D7BF8359-EB26-4D48-BB97-C1F1DF5BB94B}" presName="Name56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03F38079-0A7D-4164-80AD-BF2362212C70}" type="pres">
      <dgm:prSet presAssocID="{922D7090-982C-4736-B6B5-95ACCB71B8E3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219633B-C522-4AC1-A345-A43F3A63EFBC}" srcId="{2D5E12AD-F16D-43A6-B19E-77D85E3A5D9A}" destId="{C66C182A-79A2-4233-8784-533227D25610}" srcOrd="1" destOrd="0" parTransId="{F1DBA14F-877D-412A-B64E-A5965F67791F}" sibTransId="{7A85DE9F-FB98-4CC9-90A1-E52335CA77D1}"/>
    <dgm:cxn modelId="{EB962C4E-554B-4A4A-A036-45EFDF8088E9}" type="presOf" srcId="{C66C182A-79A2-4233-8784-533227D25610}" destId="{20F2AD33-4CB8-42F3-85FD-2BA28B478797}" srcOrd="0" destOrd="0" presId="urn:microsoft.com/office/officeart/2008/layout/RadialCluster"/>
    <dgm:cxn modelId="{F7F633EC-51DA-4029-ADF4-85D273513463}" srcId="{2D5E12AD-F16D-43A6-B19E-77D85E3A5D9A}" destId="{2A364A3A-6358-46CB-9B44-685765C0FADA}" srcOrd="3" destOrd="0" parTransId="{563B180C-B3D8-436F-AD63-932627DC1BCC}" sibTransId="{A146164D-DE2A-473F-81BD-E53965447436}"/>
    <dgm:cxn modelId="{E2535B9C-34D8-48D5-8957-5136442FD6B5}" srcId="{2D5E12AD-F16D-43A6-B19E-77D85E3A5D9A}" destId="{922D7090-982C-4736-B6B5-95ACCB71B8E3}" srcOrd="6" destOrd="0" parTransId="{D7BF8359-EB26-4D48-BB97-C1F1DF5BB94B}" sibTransId="{34301C84-8A9E-492C-BCFC-6A6A40E8B883}"/>
    <dgm:cxn modelId="{F68FC117-B0BC-4B0D-8D7F-EF7B70A70984}" type="presOf" srcId="{2A364A3A-6358-46CB-9B44-685765C0FADA}" destId="{58F0CDD7-7B26-40C2-BE27-DA661FB4F61B}" srcOrd="0" destOrd="0" presId="urn:microsoft.com/office/officeart/2008/layout/RadialCluster"/>
    <dgm:cxn modelId="{D79D714B-F2B9-4262-A01C-661E20128055}" type="presOf" srcId="{563B180C-B3D8-436F-AD63-932627DC1BCC}" destId="{093A013E-FA55-416B-A3D0-1EC47FEEB32E}" srcOrd="0" destOrd="0" presId="urn:microsoft.com/office/officeart/2008/layout/RadialCluster"/>
    <dgm:cxn modelId="{1CA93809-EB81-4E16-BA49-D775E630778A}" type="presOf" srcId="{661DC636-E5AE-4147-BEC6-D53A02493635}" destId="{F665C89F-E4EF-469D-9539-13235AC5008E}" srcOrd="0" destOrd="0" presId="urn:microsoft.com/office/officeart/2008/layout/RadialCluster"/>
    <dgm:cxn modelId="{5D6DC034-8074-469D-8F65-552C9A700AC9}" type="presOf" srcId="{72ACE470-B230-4B42-9479-AA0F33DBF383}" destId="{45D14EA8-D16E-4169-813E-F9F3D9D421E7}" srcOrd="0" destOrd="0" presId="urn:microsoft.com/office/officeart/2008/layout/RadialCluster"/>
    <dgm:cxn modelId="{5DFCF91A-AE4E-40CD-8BB2-06A4AD28FCDD}" srcId="{2D5E12AD-F16D-43A6-B19E-77D85E3A5D9A}" destId="{D840BE19-A83F-4911-A819-97A292325B0D}" srcOrd="4" destOrd="0" parTransId="{DC294B0C-1F65-44AD-8ED7-36DA08E8EC5A}" sibTransId="{41E40DEE-1274-48DF-90EC-1BACAD7CA727}"/>
    <dgm:cxn modelId="{B2376FE8-A09E-408B-A006-6296F875158D}" type="presOf" srcId="{F1DBA14F-877D-412A-B64E-A5965F67791F}" destId="{A8C7B17F-4030-4B22-8F53-00703239CFF2}" srcOrd="0" destOrd="0" presId="urn:microsoft.com/office/officeart/2008/layout/RadialCluster"/>
    <dgm:cxn modelId="{6FAE7F9C-6C1A-467D-828E-879D425B22DB}" type="presOf" srcId="{8F1BAB0D-BBE7-4C40-938E-68E2DDBC8B97}" destId="{40D781BE-9A3B-4190-BB46-DB3036D354D1}" srcOrd="0" destOrd="0" presId="urn:microsoft.com/office/officeart/2008/layout/RadialCluster"/>
    <dgm:cxn modelId="{47E0DF56-3848-4B4D-AA17-B5C0F05E73E7}" type="presOf" srcId="{3E065ACB-70A4-4CF0-98AE-8A5B13479451}" destId="{8708ADDB-C7AC-4D11-A745-45512CEFC740}" srcOrd="0" destOrd="0" presId="urn:microsoft.com/office/officeart/2008/layout/RadialCluster"/>
    <dgm:cxn modelId="{8B81BDAA-9B19-4E65-BA09-D562F196D76E}" type="presOf" srcId="{35A25869-6843-4F66-8F19-FAD3B81A7E6B}" destId="{CA5BC83E-5C01-4233-B5A9-E8E55349D361}" srcOrd="0" destOrd="0" presId="urn:microsoft.com/office/officeart/2008/layout/RadialCluster"/>
    <dgm:cxn modelId="{489DC63C-2782-498D-8197-631E1A8D1527}" srcId="{2D5E12AD-F16D-43A6-B19E-77D85E3A5D9A}" destId="{C3789E56-511E-4191-BE8E-31A733C8382B}" srcOrd="7" destOrd="0" parTransId="{9F02EDE1-756A-4600-AD69-64D9DA13A50E}" sibTransId="{A5CF2564-6952-4EFA-8E16-579FF0D34C84}"/>
    <dgm:cxn modelId="{DAC65772-F9C2-473D-8EC7-91C06A1EB0D6}" srcId="{661DC636-E5AE-4147-BEC6-D53A02493635}" destId="{2D5E12AD-F16D-43A6-B19E-77D85E3A5D9A}" srcOrd="0" destOrd="0" parTransId="{B80E4C9E-2F33-4DF5-A595-386DBB00A17E}" sibTransId="{FB71230B-5F27-4A74-AE93-4639C87EAAB4}"/>
    <dgm:cxn modelId="{A4A17B75-620F-4A9E-8872-03DB0762BE89}" type="presOf" srcId="{3FD99054-85D8-400A-B9A0-B628F81C4F68}" destId="{67FDC5E4-2D75-4680-96C9-455A93BFFC55}" srcOrd="0" destOrd="0" presId="urn:microsoft.com/office/officeart/2008/layout/RadialCluster"/>
    <dgm:cxn modelId="{DD2082F5-3034-4DB3-AF32-6CC9A30AD79C}" type="presOf" srcId="{922D7090-982C-4736-B6B5-95ACCB71B8E3}" destId="{03F38079-0A7D-4164-80AD-BF2362212C70}" srcOrd="0" destOrd="0" presId="urn:microsoft.com/office/officeart/2008/layout/RadialCluster"/>
    <dgm:cxn modelId="{AF518981-B905-4ABE-8CCF-19CFC3A136AD}" srcId="{2D5E12AD-F16D-43A6-B19E-77D85E3A5D9A}" destId="{72ACE470-B230-4B42-9479-AA0F33DBF383}" srcOrd="2" destOrd="0" parTransId="{8F1BAB0D-BBE7-4C40-938E-68E2DDBC8B97}" sibTransId="{E66E9FDC-6E9A-4747-A9D4-1C980B47D9DC}"/>
    <dgm:cxn modelId="{B965C982-756D-4B29-B713-4639E6DBFC77}" type="presOf" srcId="{DC294B0C-1F65-44AD-8ED7-36DA08E8EC5A}" destId="{10C7B895-8295-483F-B4D9-53BDCDF650F5}" srcOrd="0" destOrd="0" presId="urn:microsoft.com/office/officeart/2008/layout/RadialCluster"/>
    <dgm:cxn modelId="{FC07CC92-C8D5-4748-B112-474FBE687D25}" type="presOf" srcId="{D840BE19-A83F-4911-A819-97A292325B0D}" destId="{29697C7C-6250-4AA5-BB6A-759F0882390F}" srcOrd="0" destOrd="0" presId="urn:microsoft.com/office/officeart/2008/layout/RadialCluster"/>
    <dgm:cxn modelId="{7CF1F118-48C6-4B5E-85A3-8EC9CE7A6415}" type="presOf" srcId="{2D5E12AD-F16D-43A6-B19E-77D85E3A5D9A}" destId="{4BB78726-D5A2-44F6-A24E-37EA753219CF}" srcOrd="0" destOrd="0" presId="urn:microsoft.com/office/officeart/2008/layout/RadialCluster"/>
    <dgm:cxn modelId="{D99C3D12-1B39-4C47-9209-813EB48425E6}" type="presOf" srcId="{DC95047F-B5B8-44B8-880D-3FBFD7A2D1B8}" destId="{67427254-3FBB-477F-BAF7-8127F16E1652}" srcOrd="0" destOrd="0" presId="urn:microsoft.com/office/officeart/2008/layout/RadialCluster"/>
    <dgm:cxn modelId="{F600C4F5-EA65-4F36-965C-A7A8F001E1F1}" srcId="{2D5E12AD-F16D-43A6-B19E-77D85E3A5D9A}" destId="{35A25869-6843-4F66-8F19-FAD3B81A7E6B}" srcOrd="5" destOrd="0" parTransId="{3FD99054-85D8-400A-B9A0-B628F81C4F68}" sibTransId="{2641D745-418A-4A89-BA5E-5EF552ECE5BF}"/>
    <dgm:cxn modelId="{6EA68150-508A-4BDB-82E5-E2E6E6703920}" type="presOf" srcId="{D7BF8359-EB26-4D48-BB97-C1F1DF5BB94B}" destId="{E0A34528-87BE-44DB-AC57-0356A496DE4B}" srcOrd="0" destOrd="0" presId="urn:microsoft.com/office/officeart/2008/layout/RadialCluster"/>
    <dgm:cxn modelId="{1A3DBBCB-8796-44F9-8A42-013E347E695D}" srcId="{2D5E12AD-F16D-43A6-B19E-77D85E3A5D9A}" destId="{3E065ACB-70A4-4CF0-98AE-8A5B13479451}" srcOrd="0" destOrd="0" parTransId="{DC95047F-B5B8-44B8-880D-3FBFD7A2D1B8}" sibTransId="{724BB33C-DBE0-4F77-8ABE-A55FB3BB137E}"/>
    <dgm:cxn modelId="{8EF104A8-B9CD-4834-98D6-EFFD83806B44}" type="presParOf" srcId="{F665C89F-E4EF-469D-9539-13235AC5008E}" destId="{C94A743D-DCFC-4751-B3BD-570D56689D37}" srcOrd="0" destOrd="0" presId="urn:microsoft.com/office/officeart/2008/layout/RadialCluster"/>
    <dgm:cxn modelId="{10B86047-CF0B-4774-B991-203C2D4F167F}" type="presParOf" srcId="{C94A743D-DCFC-4751-B3BD-570D56689D37}" destId="{4BB78726-D5A2-44F6-A24E-37EA753219CF}" srcOrd="0" destOrd="0" presId="urn:microsoft.com/office/officeart/2008/layout/RadialCluster"/>
    <dgm:cxn modelId="{21A8BE1E-5AF2-417A-A173-5DC856107E60}" type="presParOf" srcId="{C94A743D-DCFC-4751-B3BD-570D56689D37}" destId="{67427254-3FBB-477F-BAF7-8127F16E1652}" srcOrd="1" destOrd="0" presId="urn:microsoft.com/office/officeart/2008/layout/RadialCluster"/>
    <dgm:cxn modelId="{C99D10F4-AD7A-4C28-8C0D-F8E9CBD6DCC5}" type="presParOf" srcId="{C94A743D-DCFC-4751-B3BD-570D56689D37}" destId="{8708ADDB-C7AC-4D11-A745-45512CEFC740}" srcOrd="2" destOrd="0" presId="urn:microsoft.com/office/officeart/2008/layout/RadialCluster"/>
    <dgm:cxn modelId="{ABA0F4F4-1C46-4545-97AD-9D91ED49BA1C}" type="presParOf" srcId="{C94A743D-DCFC-4751-B3BD-570D56689D37}" destId="{A8C7B17F-4030-4B22-8F53-00703239CFF2}" srcOrd="3" destOrd="0" presId="urn:microsoft.com/office/officeart/2008/layout/RadialCluster"/>
    <dgm:cxn modelId="{13500818-79B3-449B-80F8-16930B53A8BC}" type="presParOf" srcId="{C94A743D-DCFC-4751-B3BD-570D56689D37}" destId="{20F2AD33-4CB8-42F3-85FD-2BA28B478797}" srcOrd="4" destOrd="0" presId="urn:microsoft.com/office/officeart/2008/layout/RadialCluster"/>
    <dgm:cxn modelId="{68B7E0C5-CD83-46B2-BC43-B400031F5F10}" type="presParOf" srcId="{C94A743D-DCFC-4751-B3BD-570D56689D37}" destId="{40D781BE-9A3B-4190-BB46-DB3036D354D1}" srcOrd="5" destOrd="0" presId="urn:microsoft.com/office/officeart/2008/layout/RadialCluster"/>
    <dgm:cxn modelId="{94E2447C-AE08-4960-B693-E3F260C6D1F6}" type="presParOf" srcId="{C94A743D-DCFC-4751-B3BD-570D56689D37}" destId="{45D14EA8-D16E-4169-813E-F9F3D9D421E7}" srcOrd="6" destOrd="0" presId="urn:microsoft.com/office/officeart/2008/layout/RadialCluster"/>
    <dgm:cxn modelId="{7AD0768E-B109-4398-ABF2-5649A40B1F55}" type="presParOf" srcId="{C94A743D-DCFC-4751-B3BD-570D56689D37}" destId="{093A013E-FA55-416B-A3D0-1EC47FEEB32E}" srcOrd="7" destOrd="0" presId="urn:microsoft.com/office/officeart/2008/layout/RadialCluster"/>
    <dgm:cxn modelId="{F84B4074-B6B9-4DDF-8F2E-2D21D41A1122}" type="presParOf" srcId="{C94A743D-DCFC-4751-B3BD-570D56689D37}" destId="{58F0CDD7-7B26-40C2-BE27-DA661FB4F61B}" srcOrd="8" destOrd="0" presId="urn:microsoft.com/office/officeart/2008/layout/RadialCluster"/>
    <dgm:cxn modelId="{57720C0C-B422-4A56-BDA3-FE964B90D89C}" type="presParOf" srcId="{C94A743D-DCFC-4751-B3BD-570D56689D37}" destId="{10C7B895-8295-483F-B4D9-53BDCDF650F5}" srcOrd="9" destOrd="0" presId="urn:microsoft.com/office/officeart/2008/layout/RadialCluster"/>
    <dgm:cxn modelId="{0DD8A35E-C0F1-4E5B-B37E-4AAC70829984}" type="presParOf" srcId="{C94A743D-DCFC-4751-B3BD-570D56689D37}" destId="{29697C7C-6250-4AA5-BB6A-759F0882390F}" srcOrd="10" destOrd="0" presId="urn:microsoft.com/office/officeart/2008/layout/RadialCluster"/>
    <dgm:cxn modelId="{6031F090-9101-4135-94AC-D3A2675C81D4}" type="presParOf" srcId="{C94A743D-DCFC-4751-B3BD-570D56689D37}" destId="{67FDC5E4-2D75-4680-96C9-455A93BFFC55}" srcOrd="11" destOrd="0" presId="urn:microsoft.com/office/officeart/2008/layout/RadialCluster"/>
    <dgm:cxn modelId="{7556761F-B4E7-4D19-9CA2-64C9E143A937}" type="presParOf" srcId="{C94A743D-DCFC-4751-B3BD-570D56689D37}" destId="{CA5BC83E-5C01-4233-B5A9-E8E55349D361}" srcOrd="12" destOrd="0" presId="urn:microsoft.com/office/officeart/2008/layout/RadialCluster"/>
    <dgm:cxn modelId="{DDADC461-A7D3-4FFA-B155-302CC1123423}" type="presParOf" srcId="{C94A743D-DCFC-4751-B3BD-570D56689D37}" destId="{E0A34528-87BE-44DB-AC57-0356A496DE4B}" srcOrd="13" destOrd="0" presId="urn:microsoft.com/office/officeart/2008/layout/RadialCluster"/>
    <dgm:cxn modelId="{634A8ECE-8B29-49DE-804A-46D9428FA102}" type="presParOf" srcId="{C94A743D-DCFC-4751-B3BD-570D56689D37}" destId="{03F38079-0A7D-4164-80AD-BF2362212C70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6C7A96-558B-49BF-B0F4-E310E2E4A5F0}" type="doc">
      <dgm:prSet loTypeId="urn:microsoft.com/office/officeart/2005/8/layout/radial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D985C1A-6619-4CC8-AD39-FDE486153C6F}">
      <dgm:prSet phldrT="[Text]" custT="1"/>
      <dgm:spPr>
        <a:solidFill>
          <a:srgbClr val="FF3300"/>
        </a:solidFill>
        <a:ln>
          <a:solidFill>
            <a:srgbClr val="CCFF33"/>
          </a:solidFill>
        </a:ln>
        <a:effectLst>
          <a:glow rad="101600">
            <a:srgbClr val="FFFF00">
              <a:alpha val="60000"/>
            </a:srgbClr>
          </a:glow>
        </a:effectLst>
      </dgm:spPr>
      <dgm:t>
        <a:bodyPr/>
        <a:lstStyle/>
        <a:p>
          <a:pPr rtl="1"/>
          <a:r>
            <a:rPr lang="fa-IR" sz="4000" b="1" dirty="0" smtClean="0">
              <a:solidFill>
                <a:schemeClr val="tx1"/>
              </a:solidFill>
            </a:rPr>
            <a:t>مهارتهای تعقَل</a:t>
          </a:r>
          <a:endParaRPr lang="fa-IR" sz="4000" b="1" dirty="0">
            <a:solidFill>
              <a:schemeClr val="tx1"/>
            </a:solidFill>
          </a:endParaRPr>
        </a:p>
      </dgm:t>
    </dgm:pt>
    <dgm:pt modelId="{B1FE6901-C63B-4820-B33F-1AA3A5BF9B7A}" type="parTrans" cxnId="{8D4F6BEF-418D-48DE-8785-C36B7755B29B}">
      <dgm:prSet/>
      <dgm:spPr/>
      <dgm:t>
        <a:bodyPr/>
        <a:lstStyle/>
        <a:p>
          <a:pPr rtl="1"/>
          <a:endParaRPr lang="fa-IR"/>
        </a:p>
      </dgm:t>
    </dgm:pt>
    <dgm:pt modelId="{CB454D5D-691D-4779-A7DF-7814A3CC0B81}" type="sibTrans" cxnId="{8D4F6BEF-418D-48DE-8785-C36B7755B29B}">
      <dgm:prSet/>
      <dgm:spPr/>
      <dgm:t>
        <a:bodyPr/>
        <a:lstStyle/>
        <a:p>
          <a:pPr rtl="1"/>
          <a:endParaRPr lang="fa-IR"/>
        </a:p>
      </dgm:t>
    </dgm:pt>
    <dgm:pt modelId="{73D37204-D409-4FD7-BE6C-CD3614AFAE25}">
      <dgm:prSet phldrT="[Text]" custT="1"/>
      <dgm:spPr>
        <a:solidFill>
          <a:srgbClr val="CCFF33"/>
        </a:solidFill>
        <a:ln>
          <a:solidFill>
            <a:srgbClr val="FF3300"/>
          </a:solidFill>
        </a:ln>
        <a:effectLst>
          <a:glow rad="101600">
            <a:srgbClr val="FF99FF">
              <a:alpha val="60000"/>
            </a:srgbClr>
          </a:glow>
        </a:effectLst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توجَه به حدود موضوعات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67C26830-53A2-4125-92DE-D23E18AE8480}" type="parTrans" cxnId="{4772B6B1-A34F-4A82-A4AE-D344DE3BFB78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AF4AD388-9E4D-4840-9663-3A384CE00920}" type="sibTrans" cxnId="{4772B6B1-A34F-4A82-A4AE-D344DE3BFB78}">
      <dgm:prSet/>
      <dgm:spPr/>
      <dgm:t>
        <a:bodyPr/>
        <a:lstStyle/>
        <a:p>
          <a:pPr rtl="1"/>
          <a:endParaRPr lang="fa-IR"/>
        </a:p>
      </dgm:t>
    </dgm:pt>
    <dgm:pt modelId="{C253381E-722B-4B9D-8473-152906E28C34}">
      <dgm:prSet phldrT="[Text]" custT="1"/>
      <dgm:spPr>
        <a:solidFill>
          <a:srgbClr val="CCFF33"/>
        </a:solidFill>
        <a:ln>
          <a:solidFill>
            <a:srgbClr val="FF3300"/>
          </a:solidFill>
        </a:ln>
        <a:effectLst>
          <a:glow rad="101600">
            <a:srgbClr val="FF99FF">
              <a:alpha val="60000"/>
            </a:srgbClr>
          </a:glow>
        </a:effectLst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تفصیل مطالب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C0826FA2-0AAD-40EF-898F-E8EF41FD4C91}" type="parTrans" cxnId="{2CC6A46E-693C-48B7-B075-7D03DBA738F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88431183-5D8A-4997-B7B9-75A349CBEAF7}" type="sibTrans" cxnId="{2CC6A46E-693C-48B7-B075-7D03DBA738F4}">
      <dgm:prSet/>
      <dgm:spPr/>
      <dgm:t>
        <a:bodyPr/>
        <a:lstStyle/>
        <a:p>
          <a:pPr rtl="1"/>
          <a:endParaRPr lang="fa-IR"/>
        </a:p>
      </dgm:t>
    </dgm:pt>
    <dgm:pt modelId="{794FFB62-15EB-427D-9620-1E6BA582BCF4}">
      <dgm:prSet phldrT="[Text]" custT="1"/>
      <dgm:spPr>
        <a:solidFill>
          <a:srgbClr val="CCFF33"/>
        </a:solidFill>
        <a:ln>
          <a:solidFill>
            <a:srgbClr val="FF3300"/>
          </a:solidFill>
        </a:ln>
        <a:effectLst>
          <a:glow rad="101600">
            <a:srgbClr val="FF99FF">
              <a:alpha val="60000"/>
            </a:srgbClr>
          </a:glow>
        </a:effectLst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تحلیل شرایط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720D95FD-D78A-4F9E-B4E9-E9A3C77FFBFE}" type="parTrans" cxnId="{F9215C77-6612-4F63-AC14-2859A3F78260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4E8715C1-20CF-4A10-8D3E-29FDFAAE7F44}" type="sibTrans" cxnId="{F9215C77-6612-4F63-AC14-2859A3F78260}">
      <dgm:prSet/>
      <dgm:spPr/>
      <dgm:t>
        <a:bodyPr/>
        <a:lstStyle/>
        <a:p>
          <a:pPr rtl="1"/>
          <a:endParaRPr lang="fa-IR"/>
        </a:p>
      </dgm:t>
    </dgm:pt>
    <dgm:pt modelId="{40821EE2-3746-4E41-B71B-F51B28EFC8D9}">
      <dgm:prSet phldrT="[Text]" custT="1"/>
      <dgm:spPr>
        <a:solidFill>
          <a:srgbClr val="CCFF33"/>
        </a:solidFill>
        <a:ln>
          <a:solidFill>
            <a:srgbClr val="FF3300"/>
          </a:solidFill>
        </a:ln>
        <a:effectLst>
          <a:glow rad="101600">
            <a:srgbClr val="FF99FF">
              <a:alpha val="60000"/>
            </a:srgbClr>
          </a:glow>
        </a:effectLst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B Davat" pitchFamily="2" charset="-78"/>
            </a:rPr>
            <a:t>به کار بستن قوَه ی تفکَر</a:t>
          </a:r>
          <a:endParaRPr lang="fa-IR" sz="2400" b="1" dirty="0">
            <a:solidFill>
              <a:schemeClr val="tx1"/>
            </a:solidFill>
            <a:cs typeface="B Davat" pitchFamily="2" charset="-78"/>
          </a:endParaRPr>
        </a:p>
      </dgm:t>
    </dgm:pt>
    <dgm:pt modelId="{EF5569AF-8AE4-4E6B-B4C0-9EA64D960756}" type="parTrans" cxnId="{461C0AD1-D7C7-4262-8024-A92D47783A1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F0A98406-0874-4E20-AA83-01F0B2CF8F41}" type="sibTrans" cxnId="{461C0AD1-D7C7-4262-8024-A92D47783A11}">
      <dgm:prSet/>
      <dgm:spPr/>
      <dgm:t>
        <a:bodyPr/>
        <a:lstStyle/>
        <a:p>
          <a:pPr rtl="1"/>
          <a:endParaRPr lang="fa-IR"/>
        </a:p>
      </dgm:t>
    </dgm:pt>
    <dgm:pt modelId="{28A29DAE-1BA8-4B15-893A-8D0A148E9DC7}" type="pres">
      <dgm:prSet presAssocID="{846C7A96-558B-49BF-B0F4-E310E2E4A5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1F40278-309F-4C97-9207-7849C41E1628}" type="pres">
      <dgm:prSet presAssocID="{8D985C1A-6619-4CC8-AD39-FDE486153C6F}" presName="centerShape" presStyleLbl="node0" presStyleIdx="0" presStyleCnt="1" custScaleX="115256" custScaleY="115256"/>
      <dgm:spPr>
        <a:prstGeom prst="heptagon">
          <a:avLst/>
        </a:prstGeom>
      </dgm:spPr>
      <dgm:t>
        <a:bodyPr/>
        <a:lstStyle/>
        <a:p>
          <a:pPr rtl="1"/>
          <a:endParaRPr lang="fa-IR"/>
        </a:p>
      </dgm:t>
    </dgm:pt>
    <dgm:pt modelId="{A9D12EE0-AC9A-4893-A1B4-4C00A060E7AD}" type="pres">
      <dgm:prSet presAssocID="{67C26830-53A2-4125-92DE-D23E18AE8480}" presName="Name9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DE745517-6085-455F-8B73-966ABB2CE37D}" type="pres">
      <dgm:prSet presAssocID="{67C26830-53A2-4125-92DE-D23E18AE8480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304183D2-5981-4EA4-980B-B67CE86A7305}" type="pres">
      <dgm:prSet presAssocID="{73D37204-D409-4FD7-BE6C-CD3614AFAE25}" presName="node" presStyleLbl="node1" presStyleIdx="0" presStyleCnt="4" custScaleX="115165" custScaleY="115165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pPr rtl="1"/>
          <a:endParaRPr lang="fa-IR"/>
        </a:p>
      </dgm:t>
    </dgm:pt>
    <dgm:pt modelId="{301D1EE5-BA1C-450A-A4E0-DABD6E2F407A}" type="pres">
      <dgm:prSet presAssocID="{C0826FA2-0AAD-40EF-898F-E8EF41FD4C91}" presName="Name9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E7A08983-F424-41A6-B259-281F7408CE12}" type="pres">
      <dgm:prSet presAssocID="{C0826FA2-0AAD-40EF-898F-E8EF41FD4C91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EB3F900F-3777-431F-B95F-0EE363254878}" type="pres">
      <dgm:prSet presAssocID="{C253381E-722B-4B9D-8473-152906E28C34}" presName="node" presStyleLbl="node1" presStyleIdx="1" presStyleCnt="4" custScaleX="115165" custScaleY="115165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pPr rtl="1"/>
          <a:endParaRPr lang="fa-IR"/>
        </a:p>
      </dgm:t>
    </dgm:pt>
    <dgm:pt modelId="{F224E18A-B3C1-4877-9192-6363599338DF}" type="pres">
      <dgm:prSet presAssocID="{720D95FD-D78A-4F9E-B4E9-E9A3C77FFBFE}" presName="Name9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9A73F720-04FE-490B-A75B-6BC30BC84C68}" type="pres">
      <dgm:prSet presAssocID="{720D95FD-D78A-4F9E-B4E9-E9A3C77FFBFE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A8366E3D-6726-4D56-95FF-87B5F552C1BF}" type="pres">
      <dgm:prSet presAssocID="{794FFB62-15EB-427D-9620-1E6BA582BCF4}" presName="node" presStyleLbl="node1" presStyleIdx="2" presStyleCnt="4" custScaleX="115165" custScaleY="115165" custRadScaleRad="101646" custRadScaleInc="8764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pPr rtl="1"/>
          <a:endParaRPr lang="fa-IR"/>
        </a:p>
      </dgm:t>
    </dgm:pt>
    <dgm:pt modelId="{63420D7D-C136-4AB3-8367-372EB6A9B8A4}" type="pres">
      <dgm:prSet presAssocID="{EF5569AF-8AE4-4E6B-B4C0-9EA64D960756}" presName="Name9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8A9BABF8-A0C6-4FBB-89AE-95909CF7E455}" type="pres">
      <dgm:prSet presAssocID="{EF5569AF-8AE4-4E6B-B4C0-9EA64D960756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ECD2121A-1348-4D9B-97CA-FDF696122D92}" type="pres">
      <dgm:prSet presAssocID="{40821EE2-3746-4E41-B71B-F51B28EFC8D9}" presName="node" presStyleLbl="node1" presStyleIdx="3" presStyleCnt="4" custScaleX="115165" custScaleY="115165">
        <dgm:presLayoutVars>
          <dgm:bulletEnabled val="1"/>
        </dgm:presLayoutVars>
      </dgm:prSet>
      <dgm:spPr>
        <a:prstGeom prst="diamond">
          <a:avLst/>
        </a:prstGeom>
      </dgm:spPr>
      <dgm:t>
        <a:bodyPr/>
        <a:lstStyle/>
        <a:p>
          <a:pPr rtl="1"/>
          <a:endParaRPr lang="fa-IR"/>
        </a:p>
      </dgm:t>
    </dgm:pt>
  </dgm:ptLst>
  <dgm:cxnLst>
    <dgm:cxn modelId="{B42D7F09-7405-459C-BB73-5C2F01A7B9DD}" type="presOf" srcId="{794FFB62-15EB-427D-9620-1E6BA582BCF4}" destId="{A8366E3D-6726-4D56-95FF-87B5F552C1BF}" srcOrd="0" destOrd="0" presId="urn:microsoft.com/office/officeart/2005/8/layout/radial1"/>
    <dgm:cxn modelId="{4772B6B1-A34F-4A82-A4AE-D344DE3BFB78}" srcId="{8D985C1A-6619-4CC8-AD39-FDE486153C6F}" destId="{73D37204-D409-4FD7-BE6C-CD3614AFAE25}" srcOrd="0" destOrd="0" parTransId="{67C26830-53A2-4125-92DE-D23E18AE8480}" sibTransId="{AF4AD388-9E4D-4840-9663-3A384CE00920}"/>
    <dgm:cxn modelId="{AF9835D6-54A8-4966-8A73-C8CDC2601F84}" type="presOf" srcId="{40821EE2-3746-4E41-B71B-F51B28EFC8D9}" destId="{ECD2121A-1348-4D9B-97CA-FDF696122D92}" srcOrd="0" destOrd="0" presId="urn:microsoft.com/office/officeart/2005/8/layout/radial1"/>
    <dgm:cxn modelId="{8345BBF8-9968-4CB6-9257-D856D3ED07B9}" type="presOf" srcId="{8D985C1A-6619-4CC8-AD39-FDE486153C6F}" destId="{71F40278-309F-4C97-9207-7849C41E1628}" srcOrd="0" destOrd="0" presId="urn:microsoft.com/office/officeart/2005/8/layout/radial1"/>
    <dgm:cxn modelId="{2CC6A46E-693C-48B7-B075-7D03DBA738F4}" srcId="{8D985C1A-6619-4CC8-AD39-FDE486153C6F}" destId="{C253381E-722B-4B9D-8473-152906E28C34}" srcOrd="1" destOrd="0" parTransId="{C0826FA2-0AAD-40EF-898F-E8EF41FD4C91}" sibTransId="{88431183-5D8A-4997-B7B9-75A349CBEAF7}"/>
    <dgm:cxn modelId="{F9215C77-6612-4F63-AC14-2859A3F78260}" srcId="{8D985C1A-6619-4CC8-AD39-FDE486153C6F}" destId="{794FFB62-15EB-427D-9620-1E6BA582BCF4}" srcOrd="2" destOrd="0" parTransId="{720D95FD-D78A-4F9E-B4E9-E9A3C77FFBFE}" sibTransId="{4E8715C1-20CF-4A10-8D3E-29FDFAAE7F44}"/>
    <dgm:cxn modelId="{F3E005FF-1220-453B-A74B-DF12388AB000}" type="presOf" srcId="{67C26830-53A2-4125-92DE-D23E18AE8480}" destId="{DE745517-6085-455F-8B73-966ABB2CE37D}" srcOrd="1" destOrd="0" presId="urn:microsoft.com/office/officeart/2005/8/layout/radial1"/>
    <dgm:cxn modelId="{C25D6744-5D1C-44B1-AD7F-CE96B2E55A8D}" type="presOf" srcId="{EF5569AF-8AE4-4E6B-B4C0-9EA64D960756}" destId="{63420D7D-C136-4AB3-8367-372EB6A9B8A4}" srcOrd="0" destOrd="0" presId="urn:microsoft.com/office/officeart/2005/8/layout/radial1"/>
    <dgm:cxn modelId="{3A5D923A-1F3B-4B90-81AE-AF2D71DFF352}" type="presOf" srcId="{C253381E-722B-4B9D-8473-152906E28C34}" destId="{EB3F900F-3777-431F-B95F-0EE363254878}" srcOrd="0" destOrd="0" presId="urn:microsoft.com/office/officeart/2005/8/layout/radial1"/>
    <dgm:cxn modelId="{9DF0ACBB-5BDD-4407-82BE-68E2DC7BBC0B}" type="presOf" srcId="{720D95FD-D78A-4F9E-B4E9-E9A3C77FFBFE}" destId="{9A73F720-04FE-490B-A75B-6BC30BC84C68}" srcOrd="1" destOrd="0" presId="urn:microsoft.com/office/officeart/2005/8/layout/radial1"/>
    <dgm:cxn modelId="{9681E6B5-A3BA-4546-88C0-82D07CFEC6A2}" type="presOf" srcId="{C0826FA2-0AAD-40EF-898F-E8EF41FD4C91}" destId="{E7A08983-F424-41A6-B259-281F7408CE12}" srcOrd="1" destOrd="0" presId="urn:microsoft.com/office/officeart/2005/8/layout/radial1"/>
    <dgm:cxn modelId="{8D4F6BEF-418D-48DE-8785-C36B7755B29B}" srcId="{846C7A96-558B-49BF-B0F4-E310E2E4A5F0}" destId="{8D985C1A-6619-4CC8-AD39-FDE486153C6F}" srcOrd="0" destOrd="0" parTransId="{B1FE6901-C63B-4820-B33F-1AA3A5BF9B7A}" sibTransId="{CB454D5D-691D-4779-A7DF-7814A3CC0B81}"/>
    <dgm:cxn modelId="{BF821F9B-8E03-41E8-BB9C-703D0E807208}" type="presOf" srcId="{720D95FD-D78A-4F9E-B4E9-E9A3C77FFBFE}" destId="{F224E18A-B3C1-4877-9192-6363599338DF}" srcOrd="0" destOrd="0" presId="urn:microsoft.com/office/officeart/2005/8/layout/radial1"/>
    <dgm:cxn modelId="{4E755999-1F7A-457D-8DB9-157787565A6A}" type="presOf" srcId="{C0826FA2-0AAD-40EF-898F-E8EF41FD4C91}" destId="{301D1EE5-BA1C-450A-A4E0-DABD6E2F407A}" srcOrd="0" destOrd="0" presId="urn:microsoft.com/office/officeart/2005/8/layout/radial1"/>
    <dgm:cxn modelId="{A61ED422-9E9B-4C1A-BDFB-0BEC71B06D4C}" type="presOf" srcId="{73D37204-D409-4FD7-BE6C-CD3614AFAE25}" destId="{304183D2-5981-4EA4-980B-B67CE86A7305}" srcOrd="0" destOrd="0" presId="urn:microsoft.com/office/officeart/2005/8/layout/radial1"/>
    <dgm:cxn modelId="{FE6CB00D-A915-42C2-975F-C26C0AF95FB5}" type="presOf" srcId="{67C26830-53A2-4125-92DE-D23E18AE8480}" destId="{A9D12EE0-AC9A-4893-A1B4-4C00A060E7AD}" srcOrd="0" destOrd="0" presId="urn:microsoft.com/office/officeart/2005/8/layout/radial1"/>
    <dgm:cxn modelId="{629CF98A-679E-4363-833E-43B851EEA992}" type="presOf" srcId="{846C7A96-558B-49BF-B0F4-E310E2E4A5F0}" destId="{28A29DAE-1BA8-4B15-893A-8D0A148E9DC7}" srcOrd="0" destOrd="0" presId="urn:microsoft.com/office/officeart/2005/8/layout/radial1"/>
    <dgm:cxn modelId="{461C0AD1-D7C7-4262-8024-A92D47783A11}" srcId="{8D985C1A-6619-4CC8-AD39-FDE486153C6F}" destId="{40821EE2-3746-4E41-B71B-F51B28EFC8D9}" srcOrd="3" destOrd="0" parTransId="{EF5569AF-8AE4-4E6B-B4C0-9EA64D960756}" sibTransId="{F0A98406-0874-4E20-AA83-01F0B2CF8F41}"/>
    <dgm:cxn modelId="{40B2BF5F-3241-4497-B870-6D3DB8BEC56D}" type="presOf" srcId="{EF5569AF-8AE4-4E6B-B4C0-9EA64D960756}" destId="{8A9BABF8-A0C6-4FBB-89AE-95909CF7E455}" srcOrd="1" destOrd="0" presId="urn:microsoft.com/office/officeart/2005/8/layout/radial1"/>
    <dgm:cxn modelId="{AB13F789-AAF9-4B6C-AE4B-B99681D10F8A}" type="presParOf" srcId="{28A29DAE-1BA8-4B15-893A-8D0A148E9DC7}" destId="{71F40278-309F-4C97-9207-7849C41E1628}" srcOrd="0" destOrd="0" presId="urn:microsoft.com/office/officeart/2005/8/layout/radial1"/>
    <dgm:cxn modelId="{F71B771E-4A84-4FF2-86F6-5A4AAD07F596}" type="presParOf" srcId="{28A29DAE-1BA8-4B15-893A-8D0A148E9DC7}" destId="{A9D12EE0-AC9A-4893-A1B4-4C00A060E7AD}" srcOrd="1" destOrd="0" presId="urn:microsoft.com/office/officeart/2005/8/layout/radial1"/>
    <dgm:cxn modelId="{3CA154D2-9852-4099-BA0C-F246E3101330}" type="presParOf" srcId="{A9D12EE0-AC9A-4893-A1B4-4C00A060E7AD}" destId="{DE745517-6085-455F-8B73-966ABB2CE37D}" srcOrd="0" destOrd="0" presId="urn:microsoft.com/office/officeart/2005/8/layout/radial1"/>
    <dgm:cxn modelId="{931ECDCE-7196-4860-951A-C058B938663E}" type="presParOf" srcId="{28A29DAE-1BA8-4B15-893A-8D0A148E9DC7}" destId="{304183D2-5981-4EA4-980B-B67CE86A7305}" srcOrd="2" destOrd="0" presId="urn:microsoft.com/office/officeart/2005/8/layout/radial1"/>
    <dgm:cxn modelId="{62BA0CD7-F349-49E1-8DBF-6F6C3DDD22CB}" type="presParOf" srcId="{28A29DAE-1BA8-4B15-893A-8D0A148E9DC7}" destId="{301D1EE5-BA1C-450A-A4E0-DABD6E2F407A}" srcOrd="3" destOrd="0" presId="urn:microsoft.com/office/officeart/2005/8/layout/radial1"/>
    <dgm:cxn modelId="{2F9D9B43-7CB6-4E3C-AE9C-1D86D9381293}" type="presParOf" srcId="{301D1EE5-BA1C-450A-A4E0-DABD6E2F407A}" destId="{E7A08983-F424-41A6-B259-281F7408CE12}" srcOrd="0" destOrd="0" presId="urn:microsoft.com/office/officeart/2005/8/layout/radial1"/>
    <dgm:cxn modelId="{A3FAD8AA-F19F-463D-BE40-4612372438E1}" type="presParOf" srcId="{28A29DAE-1BA8-4B15-893A-8D0A148E9DC7}" destId="{EB3F900F-3777-431F-B95F-0EE363254878}" srcOrd="4" destOrd="0" presId="urn:microsoft.com/office/officeart/2005/8/layout/radial1"/>
    <dgm:cxn modelId="{7F2F9F2B-3E13-467C-8632-50D4F9A118D2}" type="presParOf" srcId="{28A29DAE-1BA8-4B15-893A-8D0A148E9DC7}" destId="{F224E18A-B3C1-4877-9192-6363599338DF}" srcOrd="5" destOrd="0" presId="urn:microsoft.com/office/officeart/2005/8/layout/radial1"/>
    <dgm:cxn modelId="{A87EF3D3-ABE0-493B-B183-D115A6C511A9}" type="presParOf" srcId="{F224E18A-B3C1-4877-9192-6363599338DF}" destId="{9A73F720-04FE-490B-A75B-6BC30BC84C68}" srcOrd="0" destOrd="0" presId="urn:microsoft.com/office/officeart/2005/8/layout/radial1"/>
    <dgm:cxn modelId="{FE640814-FB5F-4C70-819F-4070B464D9C7}" type="presParOf" srcId="{28A29DAE-1BA8-4B15-893A-8D0A148E9DC7}" destId="{A8366E3D-6726-4D56-95FF-87B5F552C1BF}" srcOrd="6" destOrd="0" presId="urn:microsoft.com/office/officeart/2005/8/layout/radial1"/>
    <dgm:cxn modelId="{7FAEC576-6820-470F-B735-D068A36F56A8}" type="presParOf" srcId="{28A29DAE-1BA8-4B15-893A-8D0A148E9DC7}" destId="{63420D7D-C136-4AB3-8367-372EB6A9B8A4}" srcOrd="7" destOrd="0" presId="urn:microsoft.com/office/officeart/2005/8/layout/radial1"/>
    <dgm:cxn modelId="{A76BF6BC-77FA-414E-8A6E-AFAF58A9079F}" type="presParOf" srcId="{63420D7D-C136-4AB3-8367-372EB6A9B8A4}" destId="{8A9BABF8-A0C6-4FBB-89AE-95909CF7E455}" srcOrd="0" destOrd="0" presId="urn:microsoft.com/office/officeart/2005/8/layout/radial1"/>
    <dgm:cxn modelId="{ECE09307-6B1C-4832-A814-555395751C7B}" type="presParOf" srcId="{28A29DAE-1BA8-4B15-893A-8D0A148E9DC7}" destId="{ECD2121A-1348-4D9B-97CA-FDF696122D9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99A117-35F9-46DA-87DA-53465CAF636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EEF7F64-33AA-44FC-BF21-07222FFD85CF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</a:rPr>
            <a:t>رسیدن به خیر</a:t>
          </a:r>
          <a:endParaRPr lang="fa-IR" dirty="0">
            <a:solidFill>
              <a:schemeClr val="tx1"/>
            </a:solidFill>
          </a:endParaRPr>
        </a:p>
      </dgm:t>
    </dgm:pt>
    <dgm:pt modelId="{C87AEACB-046C-4755-A573-68E9ECC73420}" type="parTrans" cxnId="{BDE0FB29-2D86-4159-AE6F-22CACE377D55}">
      <dgm:prSet/>
      <dgm:spPr/>
      <dgm:t>
        <a:bodyPr/>
        <a:lstStyle/>
        <a:p>
          <a:pPr rtl="1"/>
          <a:endParaRPr lang="fa-IR"/>
        </a:p>
      </dgm:t>
    </dgm:pt>
    <dgm:pt modelId="{3926823A-0262-4B6D-95BB-34A0BD5E433A}" type="sibTrans" cxnId="{BDE0FB29-2D86-4159-AE6F-22CACE377D55}">
      <dgm:prSet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endParaRPr lang="fa-IR"/>
        </a:p>
      </dgm:t>
    </dgm:pt>
    <dgm:pt modelId="{B8EAC547-5D73-4972-A800-98C54502E521}">
      <dgm:prSet phldrT="[Text]"/>
      <dgm:spPr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</a:rPr>
            <a:t>قوه ی تشخیص</a:t>
          </a:r>
          <a:endParaRPr lang="fa-IR" dirty="0">
            <a:solidFill>
              <a:schemeClr val="tx1"/>
            </a:solidFill>
          </a:endParaRPr>
        </a:p>
      </dgm:t>
    </dgm:pt>
    <dgm:pt modelId="{16F96CF7-2D17-469C-9B61-36AB36D031D6}" type="parTrans" cxnId="{4B131EB2-5883-4C8E-B71E-758D1D7045C2}">
      <dgm:prSet/>
      <dgm:spPr/>
      <dgm:t>
        <a:bodyPr/>
        <a:lstStyle/>
        <a:p>
          <a:pPr rtl="1"/>
          <a:endParaRPr lang="fa-IR"/>
        </a:p>
      </dgm:t>
    </dgm:pt>
    <dgm:pt modelId="{B4070FF7-DA6B-464E-9BF4-EB5F1DBFC234}" type="sibTrans" cxnId="{4B131EB2-5883-4C8E-B71E-758D1D7045C2}">
      <dgm:prSet/>
      <dgm:spPr/>
      <dgm:t>
        <a:bodyPr/>
        <a:lstStyle/>
        <a:p>
          <a:pPr rtl="1"/>
          <a:endParaRPr lang="fa-IR"/>
        </a:p>
      </dgm:t>
    </dgm:pt>
    <dgm:pt modelId="{F04AA39E-99DF-4E2C-85E5-194DA7E71C7A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</a:rPr>
            <a:t>علم</a:t>
          </a:r>
          <a:endParaRPr lang="fa-IR" dirty="0">
            <a:solidFill>
              <a:schemeClr val="tx1"/>
            </a:solidFill>
          </a:endParaRPr>
        </a:p>
      </dgm:t>
    </dgm:pt>
    <dgm:pt modelId="{0B16FDBB-1F8B-4632-8F06-E2F3B265CC09}" type="parTrans" cxnId="{BAB16760-2003-49DA-9232-592764396D47}">
      <dgm:prSet/>
      <dgm:spPr/>
      <dgm:t>
        <a:bodyPr/>
        <a:lstStyle/>
        <a:p>
          <a:pPr rtl="1"/>
          <a:endParaRPr lang="fa-IR"/>
        </a:p>
      </dgm:t>
    </dgm:pt>
    <dgm:pt modelId="{93037E6A-1450-40BA-852E-316C9A4CDBEA}" type="sibTrans" cxnId="{BAB16760-2003-49DA-9232-592764396D47}">
      <dgm:prSet/>
      <dgm:spPr/>
      <dgm:t>
        <a:bodyPr/>
        <a:lstStyle/>
        <a:p>
          <a:pPr rtl="1"/>
          <a:endParaRPr lang="fa-IR"/>
        </a:p>
      </dgm:t>
    </dgm:pt>
    <dgm:pt modelId="{3D733178-5063-4AE1-B02E-095520DDB00E}">
      <dgm:prSet phldrT="[Text]"/>
      <dgm:spPr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dirty="0" smtClean="0">
              <a:solidFill>
                <a:schemeClr val="tx1"/>
              </a:solidFill>
            </a:rPr>
            <a:t>قوه ی فهم کلیات</a:t>
          </a:r>
          <a:endParaRPr lang="fa-IR" dirty="0">
            <a:solidFill>
              <a:schemeClr val="tx1"/>
            </a:solidFill>
          </a:endParaRPr>
        </a:p>
      </dgm:t>
    </dgm:pt>
    <dgm:pt modelId="{C6344001-AB32-4ED5-8247-9399C3680D98}" type="parTrans" cxnId="{BF90DA3E-9FF0-4FDD-B124-136A9F4B59FB}">
      <dgm:prSet/>
      <dgm:spPr/>
      <dgm:t>
        <a:bodyPr/>
        <a:lstStyle/>
        <a:p>
          <a:pPr rtl="1"/>
          <a:endParaRPr lang="fa-IR"/>
        </a:p>
      </dgm:t>
    </dgm:pt>
    <dgm:pt modelId="{645D801C-91C3-4D49-A8B1-826B990AD7D6}" type="sibTrans" cxnId="{BF90DA3E-9FF0-4FDD-B124-136A9F4B59FB}">
      <dgm:prSet/>
      <dgm:spPr/>
      <dgm:t>
        <a:bodyPr/>
        <a:lstStyle/>
        <a:p>
          <a:pPr rtl="1"/>
          <a:endParaRPr lang="fa-IR"/>
        </a:p>
      </dgm:t>
    </dgm:pt>
    <dgm:pt modelId="{95776047-800D-47D7-811D-5A3565E90840}">
      <dgm:prSet phldrT="[Text]"/>
      <dgm:spPr>
        <a:solidFill>
          <a:srgbClr val="00B050"/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dirty="0" smtClean="0">
              <a:solidFill>
                <a:schemeClr val="bg1"/>
              </a:solidFill>
            </a:rPr>
            <a:t>قوه ی عقل</a:t>
          </a:r>
          <a:endParaRPr lang="fa-IR" dirty="0">
            <a:solidFill>
              <a:schemeClr val="bg1"/>
            </a:solidFill>
          </a:endParaRPr>
        </a:p>
      </dgm:t>
    </dgm:pt>
    <dgm:pt modelId="{6A3C659B-D9FD-441E-9E54-554C5110780F}" type="sibTrans" cxnId="{70FBB7AD-8802-4A42-9CFE-854B83C19DAC}">
      <dgm:prSet/>
      <dgm:spPr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endParaRPr lang="fa-IR"/>
        </a:p>
      </dgm:t>
    </dgm:pt>
    <dgm:pt modelId="{76D39E86-A6DD-4E89-B35E-20DE4261513F}" type="parTrans" cxnId="{70FBB7AD-8802-4A42-9CFE-854B83C19DAC}">
      <dgm:prSet/>
      <dgm:spPr/>
      <dgm:t>
        <a:bodyPr/>
        <a:lstStyle/>
        <a:p>
          <a:pPr rtl="1"/>
          <a:endParaRPr lang="fa-IR"/>
        </a:p>
      </dgm:t>
    </dgm:pt>
    <dgm:pt modelId="{8D1592FA-65FD-44F9-B8A8-9DDD2566E365}" type="pres">
      <dgm:prSet presAssocID="{AB99A117-35F9-46DA-87DA-53465CAF6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91446DB-D9E1-4743-87E5-7D5808442B84}" type="pres">
      <dgm:prSet presAssocID="{AB99A117-35F9-46DA-87DA-53465CAF6366}" presName="tSp" presStyleCnt="0"/>
      <dgm:spPr/>
    </dgm:pt>
    <dgm:pt modelId="{7199D8AB-A2F7-4521-99EA-B88441533E9C}" type="pres">
      <dgm:prSet presAssocID="{AB99A117-35F9-46DA-87DA-53465CAF6366}" presName="bSp" presStyleCnt="0"/>
      <dgm:spPr/>
    </dgm:pt>
    <dgm:pt modelId="{9FC16506-A181-4BD8-8CE2-288781B192F6}" type="pres">
      <dgm:prSet presAssocID="{AB99A117-35F9-46DA-87DA-53465CAF6366}" presName="process" presStyleCnt="0"/>
      <dgm:spPr/>
    </dgm:pt>
    <dgm:pt modelId="{C2205922-49B3-4565-AF45-1254F638A21B}" type="pres">
      <dgm:prSet presAssocID="{CEEF7F64-33AA-44FC-BF21-07222FFD85CF}" presName="composite1" presStyleCnt="0"/>
      <dgm:spPr/>
    </dgm:pt>
    <dgm:pt modelId="{1D561923-49D4-40AC-A0CF-70CED2509A63}" type="pres">
      <dgm:prSet presAssocID="{CEEF7F64-33AA-44FC-BF21-07222FFD85CF}" presName="dummyNode1" presStyleLbl="node1" presStyleIdx="0" presStyleCnt="3"/>
      <dgm:spPr/>
    </dgm:pt>
    <dgm:pt modelId="{DBAAAA35-BA9D-4043-9430-A49AFD1F54F4}" type="pres">
      <dgm:prSet presAssocID="{CEEF7F64-33AA-44FC-BF21-07222FFD85CF}" presName="childNode1" presStyleLbl="bgAcc1" presStyleIdx="0" presStyleCnt="3" custLinFactNeighborX="3792" custLinFactNeighborY="2486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8D5777-458F-4B7B-84D2-0A671BE0019B}" type="pres">
      <dgm:prSet presAssocID="{CEEF7F64-33AA-44FC-BF21-07222FFD85C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885512-AD55-4FCD-B5D2-84786D7B799F}" type="pres">
      <dgm:prSet presAssocID="{CEEF7F64-33AA-44FC-BF21-07222FFD85CF}" presName="parentNode1" presStyleLbl="node1" presStyleIdx="0" presStyleCnt="3" custLinFactNeighborY="9994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9F060E-628E-42D4-B5C3-C618B6602FB3}" type="pres">
      <dgm:prSet presAssocID="{CEEF7F64-33AA-44FC-BF21-07222FFD85CF}" presName="connSite1" presStyleCnt="0"/>
      <dgm:spPr/>
    </dgm:pt>
    <dgm:pt modelId="{3F6DAC50-FBBF-4F2B-988C-AB2C8555BF98}" type="pres">
      <dgm:prSet presAssocID="{3926823A-0262-4B6D-95BB-34A0BD5E433A}" presName="Name9" presStyleLbl="sibTrans2D1" presStyleIdx="0" presStyleCnt="2" custAng="8992685" custScaleX="86869" custScaleY="72972" custLinFactNeighborX="47721" custLinFactNeighborY="-42881"/>
      <dgm:spPr/>
      <dgm:t>
        <a:bodyPr/>
        <a:lstStyle/>
        <a:p>
          <a:pPr rtl="1"/>
          <a:endParaRPr lang="fa-IR"/>
        </a:p>
      </dgm:t>
    </dgm:pt>
    <dgm:pt modelId="{AA5B15DF-947A-46D0-9218-CCB8DACA3166}" type="pres">
      <dgm:prSet presAssocID="{95776047-800D-47D7-811D-5A3565E90840}" presName="composite2" presStyleCnt="0"/>
      <dgm:spPr/>
    </dgm:pt>
    <dgm:pt modelId="{BEECFF9B-8297-4873-A608-BA35ACC22C4D}" type="pres">
      <dgm:prSet presAssocID="{95776047-800D-47D7-811D-5A3565E90840}" presName="dummyNode2" presStyleLbl="node1" presStyleIdx="0" presStyleCnt="3"/>
      <dgm:spPr/>
    </dgm:pt>
    <dgm:pt modelId="{C6033010-8C16-462E-A7FE-34A046B3B519}" type="pres">
      <dgm:prSet presAssocID="{95776047-800D-47D7-811D-5A3565E90840}" presName="childNode2" presStyleLbl="bgAcc1" presStyleIdx="1" presStyleCnt="3" custLinFactNeighborY="-93888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ln>
          <a:noFill/>
        </a:ln>
        <a:effectLst/>
      </dgm:spPr>
      <dgm:t>
        <a:bodyPr/>
        <a:lstStyle/>
        <a:p>
          <a:pPr rtl="1"/>
          <a:endParaRPr lang="fa-IR"/>
        </a:p>
      </dgm:t>
    </dgm:pt>
    <dgm:pt modelId="{18011620-C85D-45DD-B7E8-4431361B98A1}" type="pres">
      <dgm:prSet presAssocID="{95776047-800D-47D7-811D-5A3565E90840}" presName="childNode2tx" presStyleLbl="bgAcc1" presStyleIdx="1" presStyleCnt="3">
        <dgm:presLayoutVars>
          <dgm:bulletEnabled val="1"/>
        </dgm:presLayoutVars>
      </dgm:prSet>
      <dgm:spPr/>
    </dgm:pt>
    <dgm:pt modelId="{30F1E441-AE62-453E-B249-14F8F6245118}" type="pres">
      <dgm:prSet presAssocID="{95776047-800D-47D7-811D-5A3565E90840}" presName="parentNode2" presStyleLbl="node1" presStyleIdx="1" presStyleCnt="3" custScaleY="222027" custLinFactNeighborX="-10153" custLinFactNeighborY="-9042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0E293C2-5821-4043-91DE-AD6B10032E43}" type="pres">
      <dgm:prSet presAssocID="{95776047-800D-47D7-811D-5A3565E90840}" presName="connSite2" presStyleCnt="0"/>
      <dgm:spPr/>
    </dgm:pt>
    <dgm:pt modelId="{1D6AB482-0429-4389-AA48-15266BDC6C93}" type="pres">
      <dgm:prSet presAssocID="{6A3C659B-D9FD-441E-9E54-554C5110780F}" presName="Name18" presStyleLbl="sibTrans2D1" presStyleIdx="1" presStyleCnt="2" custLinFactNeighborX="156" custLinFactNeighborY="9342"/>
      <dgm:spPr/>
      <dgm:t>
        <a:bodyPr/>
        <a:lstStyle/>
        <a:p>
          <a:pPr rtl="1"/>
          <a:endParaRPr lang="fa-IR"/>
        </a:p>
      </dgm:t>
    </dgm:pt>
    <dgm:pt modelId="{FE347FF7-46F5-4202-8CE6-D4B047DC59F2}" type="pres">
      <dgm:prSet presAssocID="{F04AA39E-99DF-4E2C-85E5-194DA7E71C7A}" presName="composite1" presStyleCnt="0"/>
      <dgm:spPr/>
    </dgm:pt>
    <dgm:pt modelId="{A3B33B77-9CA3-496B-8C00-AE4403C2DFE6}" type="pres">
      <dgm:prSet presAssocID="{F04AA39E-99DF-4E2C-85E5-194DA7E71C7A}" presName="dummyNode1" presStyleLbl="node1" presStyleIdx="1" presStyleCnt="3"/>
      <dgm:spPr/>
    </dgm:pt>
    <dgm:pt modelId="{783ADE5E-B428-433E-9F6C-2100CB4A278F}" type="pres">
      <dgm:prSet presAssocID="{F04AA39E-99DF-4E2C-85E5-194DA7E71C7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64CA62-CE88-4293-BB9A-0F7BDABCF777}" type="pres">
      <dgm:prSet presAssocID="{F04AA39E-99DF-4E2C-85E5-194DA7E71C7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F81F34-D0F9-4673-BB18-0EC882335688}" type="pres">
      <dgm:prSet presAssocID="{F04AA39E-99DF-4E2C-85E5-194DA7E71C7A}" presName="parentNode1" presStyleLbl="node1" presStyleIdx="2" presStyleCnt="3" custLinFactNeighborY="1720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AA13F3-044D-4F8A-A3F9-9B8D130997FF}" type="pres">
      <dgm:prSet presAssocID="{F04AA39E-99DF-4E2C-85E5-194DA7E71C7A}" presName="connSite1" presStyleCnt="0"/>
      <dgm:spPr/>
    </dgm:pt>
  </dgm:ptLst>
  <dgm:cxnLst>
    <dgm:cxn modelId="{70FBB7AD-8802-4A42-9CFE-854B83C19DAC}" srcId="{AB99A117-35F9-46DA-87DA-53465CAF6366}" destId="{95776047-800D-47D7-811D-5A3565E90840}" srcOrd="1" destOrd="0" parTransId="{76D39E86-A6DD-4E89-B35E-20DE4261513F}" sibTransId="{6A3C659B-D9FD-441E-9E54-554C5110780F}"/>
    <dgm:cxn modelId="{BF90DA3E-9FF0-4FDD-B124-136A9F4B59FB}" srcId="{F04AA39E-99DF-4E2C-85E5-194DA7E71C7A}" destId="{3D733178-5063-4AE1-B02E-095520DDB00E}" srcOrd="0" destOrd="0" parTransId="{C6344001-AB32-4ED5-8247-9399C3680D98}" sibTransId="{645D801C-91C3-4D49-A8B1-826B990AD7D6}"/>
    <dgm:cxn modelId="{749D6F91-D167-42C9-8515-9AC3356493C1}" type="presOf" srcId="{B8EAC547-5D73-4972-A800-98C54502E521}" destId="{D38D5777-458F-4B7B-84D2-0A671BE0019B}" srcOrd="1" destOrd="0" presId="urn:microsoft.com/office/officeart/2005/8/layout/hProcess4"/>
    <dgm:cxn modelId="{BAB16760-2003-49DA-9232-592764396D47}" srcId="{AB99A117-35F9-46DA-87DA-53465CAF6366}" destId="{F04AA39E-99DF-4E2C-85E5-194DA7E71C7A}" srcOrd="2" destOrd="0" parTransId="{0B16FDBB-1F8B-4632-8F06-E2F3B265CC09}" sibTransId="{93037E6A-1450-40BA-852E-316C9A4CDBEA}"/>
    <dgm:cxn modelId="{F9F4F667-F04D-4923-99B8-996EF5A5E0EC}" type="presOf" srcId="{6A3C659B-D9FD-441E-9E54-554C5110780F}" destId="{1D6AB482-0429-4389-AA48-15266BDC6C93}" srcOrd="0" destOrd="0" presId="urn:microsoft.com/office/officeart/2005/8/layout/hProcess4"/>
    <dgm:cxn modelId="{AA05B324-CFA8-4A81-BF78-8BBFD9451309}" type="presOf" srcId="{3D733178-5063-4AE1-B02E-095520DDB00E}" destId="{7964CA62-CE88-4293-BB9A-0F7BDABCF777}" srcOrd="1" destOrd="0" presId="urn:microsoft.com/office/officeart/2005/8/layout/hProcess4"/>
    <dgm:cxn modelId="{F2DC40D4-5477-4EF3-84F0-4ACE1D25F480}" type="presOf" srcId="{AB99A117-35F9-46DA-87DA-53465CAF6366}" destId="{8D1592FA-65FD-44F9-B8A8-9DDD2566E365}" srcOrd="0" destOrd="0" presId="urn:microsoft.com/office/officeart/2005/8/layout/hProcess4"/>
    <dgm:cxn modelId="{80B8BEDA-3E6F-42BE-961F-6FE57BE4203B}" type="presOf" srcId="{B8EAC547-5D73-4972-A800-98C54502E521}" destId="{DBAAAA35-BA9D-4043-9430-A49AFD1F54F4}" srcOrd="0" destOrd="0" presId="urn:microsoft.com/office/officeart/2005/8/layout/hProcess4"/>
    <dgm:cxn modelId="{401019B1-2648-47E7-9263-C0D136DB1B7C}" type="presOf" srcId="{F04AA39E-99DF-4E2C-85E5-194DA7E71C7A}" destId="{3DF81F34-D0F9-4673-BB18-0EC882335688}" srcOrd="0" destOrd="0" presId="urn:microsoft.com/office/officeart/2005/8/layout/hProcess4"/>
    <dgm:cxn modelId="{4B131EB2-5883-4C8E-B71E-758D1D7045C2}" srcId="{CEEF7F64-33AA-44FC-BF21-07222FFD85CF}" destId="{B8EAC547-5D73-4972-A800-98C54502E521}" srcOrd="0" destOrd="0" parTransId="{16F96CF7-2D17-469C-9B61-36AB36D031D6}" sibTransId="{B4070FF7-DA6B-464E-9BF4-EB5F1DBFC234}"/>
    <dgm:cxn modelId="{3214ED02-822C-49F6-A9CD-FB93C3A81237}" type="presOf" srcId="{95776047-800D-47D7-811D-5A3565E90840}" destId="{30F1E441-AE62-453E-B249-14F8F6245118}" srcOrd="0" destOrd="0" presId="urn:microsoft.com/office/officeart/2005/8/layout/hProcess4"/>
    <dgm:cxn modelId="{7CBA53B9-4263-4E4F-9142-70EFA815142D}" type="presOf" srcId="{3D733178-5063-4AE1-B02E-095520DDB00E}" destId="{783ADE5E-B428-433E-9F6C-2100CB4A278F}" srcOrd="0" destOrd="0" presId="urn:microsoft.com/office/officeart/2005/8/layout/hProcess4"/>
    <dgm:cxn modelId="{65B625B7-8551-42FC-9CB0-F7629D24DAFE}" type="presOf" srcId="{CEEF7F64-33AA-44FC-BF21-07222FFD85CF}" destId="{89885512-AD55-4FCD-B5D2-84786D7B799F}" srcOrd="0" destOrd="0" presId="urn:microsoft.com/office/officeart/2005/8/layout/hProcess4"/>
    <dgm:cxn modelId="{FF38E1C5-D494-44FB-BA96-D52139BEF158}" type="presOf" srcId="{3926823A-0262-4B6D-95BB-34A0BD5E433A}" destId="{3F6DAC50-FBBF-4F2B-988C-AB2C8555BF98}" srcOrd="0" destOrd="0" presId="urn:microsoft.com/office/officeart/2005/8/layout/hProcess4"/>
    <dgm:cxn modelId="{BDE0FB29-2D86-4159-AE6F-22CACE377D55}" srcId="{AB99A117-35F9-46DA-87DA-53465CAF6366}" destId="{CEEF7F64-33AA-44FC-BF21-07222FFD85CF}" srcOrd="0" destOrd="0" parTransId="{C87AEACB-046C-4755-A573-68E9ECC73420}" sibTransId="{3926823A-0262-4B6D-95BB-34A0BD5E433A}"/>
    <dgm:cxn modelId="{2BCD446F-9ED1-4607-838B-52D6802073C8}" type="presParOf" srcId="{8D1592FA-65FD-44F9-B8A8-9DDD2566E365}" destId="{991446DB-D9E1-4743-87E5-7D5808442B84}" srcOrd="0" destOrd="0" presId="urn:microsoft.com/office/officeart/2005/8/layout/hProcess4"/>
    <dgm:cxn modelId="{5235AC6B-8E89-4171-B997-BCC8C19A493F}" type="presParOf" srcId="{8D1592FA-65FD-44F9-B8A8-9DDD2566E365}" destId="{7199D8AB-A2F7-4521-99EA-B88441533E9C}" srcOrd="1" destOrd="0" presId="urn:microsoft.com/office/officeart/2005/8/layout/hProcess4"/>
    <dgm:cxn modelId="{1F08303F-7988-473A-AB1A-4A96D1BF03E9}" type="presParOf" srcId="{8D1592FA-65FD-44F9-B8A8-9DDD2566E365}" destId="{9FC16506-A181-4BD8-8CE2-288781B192F6}" srcOrd="2" destOrd="0" presId="urn:microsoft.com/office/officeart/2005/8/layout/hProcess4"/>
    <dgm:cxn modelId="{1F59B1A3-7745-4903-B2A6-697FDCC73238}" type="presParOf" srcId="{9FC16506-A181-4BD8-8CE2-288781B192F6}" destId="{C2205922-49B3-4565-AF45-1254F638A21B}" srcOrd="0" destOrd="0" presId="urn:microsoft.com/office/officeart/2005/8/layout/hProcess4"/>
    <dgm:cxn modelId="{68C58A74-50A6-4A11-925D-3908F232BB03}" type="presParOf" srcId="{C2205922-49B3-4565-AF45-1254F638A21B}" destId="{1D561923-49D4-40AC-A0CF-70CED2509A63}" srcOrd="0" destOrd="0" presId="urn:microsoft.com/office/officeart/2005/8/layout/hProcess4"/>
    <dgm:cxn modelId="{80317DC4-5518-436F-9952-12DEB47DC456}" type="presParOf" srcId="{C2205922-49B3-4565-AF45-1254F638A21B}" destId="{DBAAAA35-BA9D-4043-9430-A49AFD1F54F4}" srcOrd="1" destOrd="0" presId="urn:microsoft.com/office/officeart/2005/8/layout/hProcess4"/>
    <dgm:cxn modelId="{658D9C17-06BB-49B5-AD90-8092F3486332}" type="presParOf" srcId="{C2205922-49B3-4565-AF45-1254F638A21B}" destId="{D38D5777-458F-4B7B-84D2-0A671BE0019B}" srcOrd="2" destOrd="0" presId="urn:microsoft.com/office/officeart/2005/8/layout/hProcess4"/>
    <dgm:cxn modelId="{6E0D3D20-07CF-4024-840C-683670E3EB6D}" type="presParOf" srcId="{C2205922-49B3-4565-AF45-1254F638A21B}" destId="{89885512-AD55-4FCD-B5D2-84786D7B799F}" srcOrd="3" destOrd="0" presId="urn:microsoft.com/office/officeart/2005/8/layout/hProcess4"/>
    <dgm:cxn modelId="{9849133D-E0FC-41D4-A68E-B28D99B9F2FF}" type="presParOf" srcId="{C2205922-49B3-4565-AF45-1254F638A21B}" destId="{D19F060E-628E-42D4-B5C3-C618B6602FB3}" srcOrd="4" destOrd="0" presId="urn:microsoft.com/office/officeart/2005/8/layout/hProcess4"/>
    <dgm:cxn modelId="{6C70C3E9-CEAA-472B-B11D-9AB53F28A574}" type="presParOf" srcId="{9FC16506-A181-4BD8-8CE2-288781B192F6}" destId="{3F6DAC50-FBBF-4F2B-988C-AB2C8555BF98}" srcOrd="1" destOrd="0" presId="urn:microsoft.com/office/officeart/2005/8/layout/hProcess4"/>
    <dgm:cxn modelId="{65EB23A1-B405-4C9D-B111-9E9FC2474111}" type="presParOf" srcId="{9FC16506-A181-4BD8-8CE2-288781B192F6}" destId="{AA5B15DF-947A-46D0-9218-CCB8DACA3166}" srcOrd="2" destOrd="0" presId="urn:microsoft.com/office/officeart/2005/8/layout/hProcess4"/>
    <dgm:cxn modelId="{9099730E-0A31-44B2-B616-6A6BB9EB07FC}" type="presParOf" srcId="{AA5B15DF-947A-46D0-9218-CCB8DACA3166}" destId="{BEECFF9B-8297-4873-A608-BA35ACC22C4D}" srcOrd="0" destOrd="0" presId="urn:microsoft.com/office/officeart/2005/8/layout/hProcess4"/>
    <dgm:cxn modelId="{6A83FBE4-5853-4CA2-84A5-5DA088C8AA18}" type="presParOf" srcId="{AA5B15DF-947A-46D0-9218-CCB8DACA3166}" destId="{C6033010-8C16-462E-A7FE-34A046B3B519}" srcOrd="1" destOrd="0" presId="urn:microsoft.com/office/officeart/2005/8/layout/hProcess4"/>
    <dgm:cxn modelId="{B8E25DC8-C5C5-4B41-AB0D-8EB7AD8E2DDA}" type="presParOf" srcId="{AA5B15DF-947A-46D0-9218-CCB8DACA3166}" destId="{18011620-C85D-45DD-B7E8-4431361B98A1}" srcOrd="2" destOrd="0" presId="urn:microsoft.com/office/officeart/2005/8/layout/hProcess4"/>
    <dgm:cxn modelId="{D27B0635-C943-442D-BC3A-39551D4FB1D8}" type="presParOf" srcId="{AA5B15DF-947A-46D0-9218-CCB8DACA3166}" destId="{30F1E441-AE62-453E-B249-14F8F6245118}" srcOrd="3" destOrd="0" presId="urn:microsoft.com/office/officeart/2005/8/layout/hProcess4"/>
    <dgm:cxn modelId="{2612D565-753A-4FB0-A40D-F4CA602D70BD}" type="presParOf" srcId="{AA5B15DF-947A-46D0-9218-CCB8DACA3166}" destId="{60E293C2-5821-4043-91DE-AD6B10032E43}" srcOrd="4" destOrd="0" presId="urn:microsoft.com/office/officeart/2005/8/layout/hProcess4"/>
    <dgm:cxn modelId="{E083DBFE-8470-4634-B0AC-17B93D22358E}" type="presParOf" srcId="{9FC16506-A181-4BD8-8CE2-288781B192F6}" destId="{1D6AB482-0429-4389-AA48-15266BDC6C93}" srcOrd="3" destOrd="0" presId="urn:microsoft.com/office/officeart/2005/8/layout/hProcess4"/>
    <dgm:cxn modelId="{9315278F-B1F4-408E-844B-364F748A20DB}" type="presParOf" srcId="{9FC16506-A181-4BD8-8CE2-288781B192F6}" destId="{FE347FF7-46F5-4202-8CE6-D4B047DC59F2}" srcOrd="4" destOrd="0" presId="urn:microsoft.com/office/officeart/2005/8/layout/hProcess4"/>
    <dgm:cxn modelId="{6770AB43-489C-4FAB-B7CE-7E84C8DFDC70}" type="presParOf" srcId="{FE347FF7-46F5-4202-8CE6-D4B047DC59F2}" destId="{A3B33B77-9CA3-496B-8C00-AE4403C2DFE6}" srcOrd="0" destOrd="0" presId="urn:microsoft.com/office/officeart/2005/8/layout/hProcess4"/>
    <dgm:cxn modelId="{8B7AE5DE-1D43-42A7-9374-7F0B9C168CBD}" type="presParOf" srcId="{FE347FF7-46F5-4202-8CE6-D4B047DC59F2}" destId="{783ADE5E-B428-433E-9F6C-2100CB4A278F}" srcOrd="1" destOrd="0" presId="urn:microsoft.com/office/officeart/2005/8/layout/hProcess4"/>
    <dgm:cxn modelId="{9FBE6EB0-B0DA-4319-BFFE-54496B8C5203}" type="presParOf" srcId="{FE347FF7-46F5-4202-8CE6-D4B047DC59F2}" destId="{7964CA62-CE88-4293-BB9A-0F7BDABCF777}" srcOrd="2" destOrd="0" presId="urn:microsoft.com/office/officeart/2005/8/layout/hProcess4"/>
    <dgm:cxn modelId="{497F520C-6F87-4697-9129-EBFCF662796A}" type="presParOf" srcId="{FE347FF7-46F5-4202-8CE6-D4B047DC59F2}" destId="{3DF81F34-D0F9-4673-BB18-0EC882335688}" srcOrd="3" destOrd="0" presId="urn:microsoft.com/office/officeart/2005/8/layout/hProcess4"/>
    <dgm:cxn modelId="{551585AF-6A05-4026-A78C-A8FAF0A2EA46}" type="presParOf" srcId="{FE347FF7-46F5-4202-8CE6-D4B047DC59F2}" destId="{5CAA13F3-044D-4F8A-A3F9-9B8D130997F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4C0347-F710-44E1-9F9A-3B44CBCD3B42}" type="doc">
      <dgm:prSet loTypeId="urn:microsoft.com/office/officeart/2009/3/layout/StepU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3EAA9-694F-4912-B76E-1E73CFAF052D}">
      <dgm:prSet phldrT="[Text]" custT="1"/>
      <dgm:spPr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fa-IR" sz="1800" b="0" dirty="0" smtClean="0">
              <a:solidFill>
                <a:schemeClr val="tx1"/>
              </a:solidFill>
              <a:cs typeface="B Mitra" pitchFamily="2" charset="-78"/>
            </a:rPr>
            <a:t>تشخیص نیاز (طلب)</a:t>
          </a:r>
        </a:p>
        <a:p>
          <a:pPr algn="ctr"/>
          <a:endParaRPr lang="en-US" sz="1800" b="0" dirty="0">
            <a:solidFill>
              <a:schemeClr val="tx1"/>
            </a:solidFill>
            <a:cs typeface="B Mitra" pitchFamily="2" charset="-78"/>
          </a:endParaRPr>
        </a:p>
      </dgm:t>
    </dgm:pt>
    <dgm:pt modelId="{12808CE5-48FF-4E0F-8DF0-A904BB1A7A6A}" type="parTrans" cxnId="{994F6C80-1E4C-476A-8674-E74D85922149}">
      <dgm:prSet/>
      <dgm:spPr/>
      <dgm:t>
        <a:bodyPr/>
        <a:lstStyle/>
        <a:p>
          <a:endParaRPr lang="en-US"/>
        </a:p>
      </dgm:t>
    </dgm:pt>
    <dgm:pt modelId="{BC441E40-591C-41B9-816C-669DFADF9FE9}" type="sibTrans" cxnId="{994F6C80-1E4C-476A-8674-E74D85922149}">
      <dgm:prSet/>
      <dgm:spPr/>
      <dgm:t>
        <a:bodyPr/>
        <a:lstStyle/>
        <a:p>
          <a:endParaRPr lang="en-US"/>
        </a:p>
      </dgm:t>
    </dgm:pt>
    <dgm:pt modelId="{2B17F724-D566-400F-9CB4-379E59F70779}">
      <dgm:prSet phldrT="[Text]" custT="1"/>
      <dgm:spPr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fa-IR" sz="1800" b="0" dirty="0" smtClean="0">
              <a:solidFill>
                <a:schemeClr val="tx1"/>
              </a:solidFill>
              <a:cs typeface="B Mitra" pitchFamily="2" charset="-78"/>
            </a:rPr>
            <a:t>فهم دلخواه و پذیرش (ایمان)</a:t>
          </a:r>
          <a:endParaRPr lang="en-US" sz="1800" b="0" dirty="0">
            <a:solidFill>
              <a:schemeClr val="tx1"/>
            </a:solidFill>
            <a:cs typeface="B Mitra" pitchFamily="2" charset="-78"/>
          </a:endParaRPr>
        </a:p>
      </dgm:t>
    </dgm:pt>
    <dgm:pt modelId="{99B45AD0-1B53-4950-9F98-1FAB63103EE4}" type="parTrans" cxnId="{910692D8-F137-4463-8FBE-57C1806A5A1C}">
      <dgm:prSet/>
      <dgm:spPr/>
      <dgm:t>
        <a:bodyPr/>
        <a:lstStyle/>
        <a:p>
          <a:endParaRPr lang="en-US"/>
        </a:p>
      </dgm:t>
    </dgm:pt>
    <dgm:pt modelId="{5164CFE9-0C07-4D03-A6F0-1B943AB15062}" type="sibTrans" cxnId="{910692D8-F137-4463-8FBE-57C1806A5A1C}">
      <dgm:prSet/>
      <dgm:spPr/>
      <dgm:t>
        <a:bodyPr/>
        <a:lstStyle/>
        <a:p>
          <a:endParaRPr lang="en-US"/>
        </a:p>
      </dgm:t>
    </dgm:pt>
    <dgm:pt modelId="{7F2343CD-03D7-41D0-A660-951025D5D903}">
      <dgm:prSet phldrT="[Text]" custT="1"/>
      <dgm:spPr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fa-IR" sz="2400" b="1" dirty="0" smtClean="0">
              <a:solidFill>
                <a:schemeClr val="tx1"/>
              </a:solidFill>
              <a:cs typeface="B Mitra" pitchFamily="2" charset="-78"/>
            </a:rPr>
            <a:t>اراده</a:t>
          </a:r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6DBA3EE6-B4C2-4B2D-99C2-90E6904EF8AC}" type="parTrans" cxnId="{A961F599-D0AB-4D47-8CDF-3963FC55719C}">
      <dgm:prSet/>
      <dgm:spPr/>
      <dgm:t>
        <a:bodyPr/>
        <a:lstStyle/>
        <a:p>
          <a:endParaRPr lang="en-US"/>
        </a:p>
      </dgm:t>
    </dgm:pt>
    <dgm:pt modelId="{AEAF6B8B-F1C0-457A-AAA1-645ACB925410}" type="sibTrans" cxnId="{A961F599-D0AB-4D47-8CDF-3963FC55719C}">
      <dgm:prSet/>
      <dgm:spPr/>
      <dgm:t>
        <a:bodyPr/>
        <a:lstStyle/>
        <a:p>
          <a:endParaRPr lang="en-US"/>
        </a:p>
      </dgm:t>
    </dgm:pt>
    <dgm:pt modelId="{FD9D53F7-0E02-4547-B656-51BE5E521EA7}">
      <dgm:prSet phldrT="[Text]" custT="1"/>
      <dgm:spPr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fa-IR" sz="2400" b="1" dirty="0" smtClean="0">
              <a:solidFill>
                <a:schemeClr val="tx1"/>
              </a:solidFill>
              <a:cs typeface="B Mitra" pitchFamily="2" charset="-78"/>
            </a:rPr>
            <a:t>عزم</a:t>
          </a:r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8E1C8E87-8CC5-4C0F-A487-02A4479CE0DE}" type="parTrans" cxnId="{A9A5D9A4-EC9B-49E3-847A-D5CA8F2AF9D8}">
      <dgm:prSet/>
      <dgm:spPr/>
      <dgm:t>
        <a:bodyPr/>
        <a:lstStyle/>
        <a:p>
          <a:endParaRPr lang="en-US"/>
        </a:p>
      </dgm:t>
    </dgm:pt>
    <dgm:pt modelId="{E29DC387-02D8-4CA1-ABD2-C6EAFC3EC602}" type="sibTrans" cxnId="{A9A5D9A4-EC9B-49E3-847A-D5CA8F2AF9D8}">
      <dgm:prSet/>
      <dgm:spPr/>
      <dgm:t>
        <a:bodyPr/>
        <a:lstStyle/>
        <a:p>
          <a:endParaRPr lang="en-US"/>
        </a:p>
      </dgm:t>
    </dgm:pt>
    <dgm:pt modelId="{84BCA146-1B4D-485A-AEDF-071329FAD4D2}">
      <dgm:prSet phldrT="[Text]" custT="1"/>
      <dgm:spPr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fa-IR" sz="2400" b="1" dirty="0" smtClean="0">
              <a:solidFill>
                <a:schemeClr val="tx1"/>
              </a:solidFill>
              <a:cs typeface="B Mitra" pitchFamily="2" charset="-78"/>
            </a:rPr>
            <a:t>نیت </a:t>
          </a:r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140161B8-A9A9-4A8A-8915-2E0E9E1B1D09}" type="parTrans" cxnId="{AA2343F0-3ADA-4609-8436-1587CB774935}">
      <dgm:prSet/>
      <dgm:spPr/>
      <dgm:t>
        <a:bodyPr/>
        <a:lstStyle/>
        <a:p>
          <a:endParaRPr lang="en-US"/>
        </a:p>
      </dgm:t>
    </dgm:pt>
    <dgm:pt modelId="{EB4E7890-4AF4-473B-B556-2D9A66FAC436}" type="sibTrans" cxnId="{AA2343F0-3ADA-4609-8436-1587CB774935}">
      <dgm:prSet/>
      <dgm:spPr/>
      <dgm:t>
        <a:bodyPr/>
        <a:lstStyle/>
        <a:p>
          <a:endParaRPr lang="en-US"/>
        </a:p>
      </dgm:t>
    </dgm:pt>
    <dgm:pt modelId="{029E8471-42D0-47FF-8875-0B860870BA1B}">
      <dgm:prSet phldrT="[Text]" custT="1"/>
      <dgm:spPr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fa-IR" sz="2400" b="1" dirty="0" smtClean="0">
              <a:solidFill>
                <a:schemeClr val="tx1"/>
              </a:solidFill>
              <a:cs typeface="B Mitra" pitchFamily="2" charset="-78"/>
            </a:rPr>
            <a:t>قصد</a:t>
          </a:r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7A99AE9C-FD58-4965-8D1A-E5BEA257A89E}" type="parTrans" cxnId="{FC477257-C6F8-47A9-AFBE-0CFB2BF93501}">
      <dgm:prSet/>
      <dgm:spPr/>
      <dgm:t>
        <a:bodyPr/>
        <a:lstStyle/>
        <a:p>
          <a:endParaRPr lang="en-US"/>
        </a:p>
      </dgm:t>
    </dgm:pt>
    <dgm:pt modelId="{A10F024F-7D67-4DE1-802D-99F196D76600}" type="sibTrans" cxnId="{FC477257-C6F8-47A9-AFBE-0CFB2BF93501}">
      <dgm:prSet/>
      <dgm:spPr/>
      <dgm:t>
        <a:bodyPr/>
        <a:lstStyle/>
        <a:p>
          <a:endParaRPr lang="en-US"/>
        </a:p>
      </dgm:t>
    </dgm:pt>
    <dgm:pt modelId="{6F54B99E-FD39-4C08-880C-1CEF01593E83}" type="pres">
      <dgm:prSet presAssocID="{B14C0347-F710-44E1-9F9A-3B44CBCD3B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B1179B1-EEA8-46A1-A4EF-739F1D31268A}" type="pres">
      <dgm:prSet presAssocID="{37E3EAA9-694F-4912-B76E-1E73CFAF052D}" presName="composite" presStyleCnt="0"/>
      <dgm:spPr/>
    </dgm:pt>
    <dgm:pt modelId="{620F457A-AB4D-4D44-8332-6387BD5FD9F5}" type="pres">
      <dgm:prSet presAssocID="{37E3EAA9-694F-4912-B76E-1E73CFAF052D}" presName="LShape" presStyleLbl="alignNode1" presStyleIdx="0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AF7B1E5C-1C6B-45C9-9EAD-CBF394D923C2}" type="pres">
      <dgm:prSet presAssocID="{37E3EAA9-694F-4912-B76E-1E73CFAF052D}" presName="ParentText" presStyleLbl="revTx" presStyleIdx="0" presStyleCnt="6" custScaleY="117038" custLinFactNeighborY="3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290D5-923B-4E66-A2D4-11C26CA1DC44}" type="pres">
      <dgm:prSet presAssocID="{37E3EAA9-694F-4912-B76E-1E73CFAF052D}" presName="Triangle" presStyleLbl="alignNode1" presStyleIdx="1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028811C-18A3-475D-AA70-8B4666D19A79}" type="pres">
      <dgm:prSet presAssocID="{BC441E40-591C-41B9-816C-669DFADF9FE9}" presName="sibTrans" presStyleCnt="0"/>
      <dgm:spPr/>
    </dgm:pt>
    <dgm:pt modelId="{5FE54D3B-1680-4DB9-BA53-B963F7EBDD7F}" type="pres">
      <dgm:prSet presAssocID="{BC441E40-591C-41B9-816C-669DFADF9FE9}" presName="space" presStyleCnt="0"/>
      <dgm:spPr/>
    </dgm:pt>
    <dgm:pt modelId="{3028C7AD-BACD-4ED2-AC99-D0748CDB3B07}" type="pres">
      <dgm:prSet presAssocID="{2B17F724-D566-400F-9CB4-379E59F70779}" presName="composite" presStyleCnt="0"/>
      <dgm:spPr/>
    </dgm:pt>
    <dgm:pt modelId="{F0860317-AEE4-49D6-8463-9174A7AB3EE2}" type="pres">
      <dgm:prSet presAssocID="{2B17F724-D566-400F-9CB4-379E59F70779}" presName="LShape" presStyleLbl="alignNode1" presStyleIdx="2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C7F4FF5E-7A91-4AEF-9A9A-17965DFE0FC4}" type="pres">
      <dgm:prSet presAssocID="{2B17F724-D566-400F-9CB4-379E59F70779}" presName="ParentText" presStyleLbl="revTx" presStyleIdx="1" presStyleCnt="6" custScaleY="121314" custLinFactNeighborY="12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7345C-ECA0-44C0-A0DF-58C5476AD2E3}" type="pres">
      <dgm:prSet presAssocID="{2B17F724-D566-400F-9CB4-379E59F70779}" presName="Triangle" presStyleLbl="alignNode1" presStyleIdx="3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ED6B828-C89D-4496-9F64-FFFC7EE194BE}" type="pres">
      <dgm:prSet presAssocID="{5164CFE9-0C07-4D03-A6F0-1B943AB15062}" presName="sibTrans" presStyleCnt="0"/>
      <dgm:spPr/>
    </dgm:pt>
    <dgm:pt modelId="{2C059B95-2385-4C10-B6D2-214845DF0C17}" type="pres">
      <dgm:prSet presAssocID="{5164CFE9-0C07-4D03-A6F0-1B943AB15062}" presName="space" presStyleCnt="0"/>
      <dgm:spPr/>
    </dgm:pt>
    <dgm:pt modelId="{7EA0F24B-4056-44FD-B82D-0DE9DF889B5A}" type="pres">
      <dgm:prSet presAssocID="{7F2343CD-03D7-41D0-A660-951025D5D903}" presName="composite" presStyleCnt="0"/>
      <dgm:spPr/>
    </dgm:pt>
    <dgm:pt modelId="{202AEC71-723B-45B5-8A01-752B6F21DDD2}" type="pres">
      <dgm:prSet presAssocID="{7F2343CD-03D7-41D0-A660-951025D5D903}" presName="LShape" presStyleLbl="alignNode1" presStyleIdx="4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6A8ED18C-E557-4BDA-97ED-D295978EDE56}" type="pres">
      <dgm:prSet presAssocID="{7F2343CD-03D7-41D0-A660-951025D5D903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3D02-3237-4653-8FEB-AD2642835FA3}" type="pres">
      <dgm:prSet presAssocID="{7F2343CD-03D7-41D0-A660-951025D5D903}" presName="Triangle" presStyleLbl="alignNode1" presStyleIdx="5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7CEEB19-0558-42CF-A04F-36499B1BA590}" type="pres">
      <dgm:prSet presAssocID="{AEAF6B8B-F1C0-457A-AAA1-645ACB925410}" presName="sibTrans" presStyleCnt="0"/>
      <dgm:spPr/>
    </dgm:pt>
    <dgm:pt modelId="{DF9DD7C7-ABC3-4A3B-982E-DC57A75FDE56}" type="pres">
      <dgm:prSet presAssocID="{AEAF6B8B-F1C0-457A-AAA1-645ACB925410}" presName="space" presStyleCnt="0"/>
      <dgm:spPr/>
    </dgm:pt>
    <dgm:pt modelId="{31512EF0-A374-458E-9A81-0C6EA991A4EB}" type="pres">
      <dgm:prSet presAssocID="{FD9D53F7-0E02-4547-B656-51BE5E521EA7}" presName="composite" presStyleCnt="0"/>
      <dgm:spPr/>
    </dgm:pt>
    <dgm:pt modelId="{70A6DF3C-82DB-44FB-839E-903364D753BB}" type="pres">
      <dgm:prSet presAssocID="{FD9D53F7-0E02-4547-B656-51BE5E521EA7}" presName="LShape" presStyleLbl="alignNode1" presStyleIdx="6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2E3EB9E-2B59-47A1-BB29-7C7059E81EED}" type="pres">
      <dgm:prSet presAssocID="{FD9D53F7-0E02-4547-B656-51BE5E521EA7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39660-F196-4471-97CF-84F8A7EC30CB}" type="pres">
      <dgm:prSet presAssocID="{FD9D53F7-0E02-4547-B656-51BE5E521EA7}" presName="Triangle" presStyleLbl="alignNode1" presStyleIdx="7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B3B5179-330A-4376-90A4-F539232220C7}" type="pres">
      <dgm:prSet presAssocID="{E29DC387-02D8-4CA1-ABD2-C6EAFC3EC602}" presName="sibTrans" presStyleCnt="0"/>
      <dgm:spPr/>
    </dgm:pt>
    <dgm:pt modelId="{1A126FEC-C324-4E12-867C-90BBC0F750AB}" type="pres">
      <dgm:prSet presAssocID="{E29DC387-02D8-4CA1-ABD2-C6EAFC3EC602}" presName="space" presStyleCnt="0"/>
      <dgm:spPr/>
    </dgm:pt>
    <dgm:pt modelId="{451FB91B-831D-45CF-A761-306E6992D59C}" type="pres">
      <dgm:prSet presAssocID="{84BCA146-1B4D-485A-AEDF-071329FAD4D2}" presName="composite" presStyleCnt="0"/>
      <dgm:spPr/>
    </dgm:pt>
    <dgm:pt modelId="{7CCC7A28-0A14-4B40-9A90-9FFC27DB84E5}" type="pres">
      <dgm:prSet presAssocID="{84BCA146-1B4D-485A-AEDF-071329FAD4D2}" presName="LShape" presStyleLbl="alignNode1" presStyleIdx="8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49B5696-219C-4981-8078-F269E6FEAB34}" type="pres">
      <dgm:prSet presAssocID="{84BCA146-1B4D-485A-AEDF-071329FAD4D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863FC-A23E-47DB-B610-23D5A5491C31}" type="pres">
      <dgm:prSet presAssocID="{84BCA146-1B4D-485A-AEDF-071329FAD4D2}" presName="Triangle" presStyleLbl="alignNode1" presStyleIdx="9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64C743EA-0850-4377-BD1A-612CF2316C30}" type="pres">
      <dgm:prSet presAssocID="{EB4E7890-4AF4-473B-B556-2D9A66FAC436}" presName="sibTrans" presStyleCnt="0"/>
      <dgm:spPr/>
    </dgm:pt>
    <dgm:pt modelId="{8B4A7AAE-D905-41FD-9BE4-AFF240B26323}" type="pres">
      <dgm:prSet presAssocID="{EB4E7890-4AF4-473B-B556-2D9A66FAC436}" presName="space" presStyleCnt="0"/>
      <dgm:spPr/>
    </dgm:pt>
    <dgm:pt modelId="{7D5E9B1A-194B-486C-96C8-ACFE1A941654}" type="pres">
      <dgm:prSet presAssocID="{029E8471-42D0-47FF-8875-0B860870BA1B}" presName="composite" presStyleCnt="0"/>
      <dgm:spPr/>
    </dgm:pt>
    <dgm:pt modelId="{BBA6B036-4CAF-49B3-92F0-D276ABC7068A}" type="pres">
      <dgm:prSet presAssocID="{029E8471-42D0-47FF-8875-0B860870BA1B}" presName="LShape" presStyleLbl="alignNode1" presStyleIdx="10" presStyleCnt="11"/>
      <dgm:spPr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68C1F4B-A773-4E12-B6B5-2AD08AF781CA}" type="pres">
      <dgm:prSet presAssocID="{029E8471-42D0-47FF-8875-0B860870BA1B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1776E-BAC4-49DD-B1F5-6769D674A0D9}" type="presOf" srcId="{B14C0347-F710-44E1-9F9A-3B44CBCD3B42}" destId="{6F54B99E-FD39-4C08-880C-1CEF01593E83}" srcOrd="0" destOrd="0" presId="urn:microsoft.com/office/officeart/2009/3/layout/StepUpProcess"/>
    <dgm:cxn modelId="{214185CA-C60A-4722-8F96-01B92977D1B6}" type="presOf" srcId="{7F2343CD-03D7-41D0-A660-951025D5D903}" destId="{6A8ED18C-E557-4BDA-97ED-D295978EDE56}" srcOrd="0" destOrd="0" presId="urn:microsoft.com/office/officeart/2009/3/layout/StepUpProcess"/>
    <dgm:cxn modelId="{FC477257-C6F8-47A9-AFBE-0CFB2BF93501}" srcId="{B14C0347-F710-44E1-9F9A-3B44CBCD3B42}" destId="{029E8471-42D0-47FF-8875-0B860870BA1B}" srcOrd="5" destOrd="0" parTransId="{7A99AE9C-FD58-4965-8D1A-E5BEA257A89E}" sibTransId="{A10F024F-7D67-4DE1-802D-99F196D76600}"/>
    <dgm:cxn modelId="{910692D8-F137-4463-8FBE-57C1806A5A1C}" srcId="{B14C0347-F710-44E1-9F9A-3B44CBCD3B42}" destId="{2B17F724-D566-400F-9CB4-379E59F70779}" srcOrd="1" destOrd="0" parTransId="{99B45AD0-1B53-4950-9F98-1FAB63103EE4}" sibTransId="{5164CFE9-0C07-4D03-A6F0-1B943AB15062}"/>
    <dgm:cxn modelId="{EDAB471A-6625-4F57-8635-675F4C9D87B4}" type="presOf" srcId="{37E3EAA9-694F-4912-B76E-1E73CFAF052D}" destId="{AF7B1E5C-1C6B-45C9-9EAD-CBF394D923C2}" srcOrd="0" destOrd="0" presId="urn:microsoft.com/office/officeart/2009/3/layout/StepUpProcess"/>
    <dgm:cxn modelId="{AA2343F0-3ADA-4609-8436-1587CB774935}" srcId="{B14C0347-F710-44E1-9F9A-3B44CBCD3B42}" destId="{84BCA146-1B4D-485A-AEDF-071329FAD4D2}" srcOrd="4" destOrd="0" parTransId="{140161B8-A9A9-4A8A-8915-2E0E9E1B1D09}" sibTransId="{EB4E7890-4AF4-473B-B556-2D9A66FAC436}"/>
    <dgm:cxn modelId="{7819D6BB-4093-466F-AF33-91E5049DA575}" type="presOf" srcId="{84BCA146-1B4D-485A-AEDF-071329FAD4D2}" destId="{149B5696-219C-4981-8078-F269E6FEAB34}" srcOrd="0" destOrd="0" presId="urn:microsoft.com/office/officeart/2009/3/layout/StepUpProcess"/>
    <dgm:cxn modelId="{AFCC217F-1319-4D9B-A237-F4FC6A08F1B4}" type="presOf" srcId="{FD9D53F7-0E02-4547-B656-51BE5E521EA7}" destId="{82E3EB9E-2B59-47A1-BB29-7C7059E81EED}" srcOrd="0" destOrd="0" presId="urn:microsoft.com/office/officeart/2009/3/layout/StepUpProcess"/>
    <dgm:cxn modelId="{58C3CACF-EEE2-4AD3-9F94-DAFE016FC860}" type="presOf" srcId="{029E8471-42D0-47FF-8875-0B860870BA1B}" destId="{E68C1F4B-A773-4E12-B6B5-2AD08AF781CA}" srcOrd="0" destOrd="0" presId="urn:microsoft.com/office/officeart/2009/3/layout/StepUpProcess"/>
    <dgm:cxn modelId="{A62E50AE-8B04-448E-8D17-45EB20F981B1}" type="presOf" srcId="{2B17F724-D566-400F-9CB4-379E59F70779}" destId="{C7F4FF5E-7A91-4AEF-9A9A-17965DFE0FC4}" srcOrd="0" destOrd="0" presId="urn:microsoft.com/office/officeart/2009/3/layout/StepUpProcess"/>
    <dgm:cxn modelId="{994F6C80-1E4C-476A-8674-E74D85922149}" srcId="{B14C0347-F710-44E1-9F9A-3B44CBCD3B42}" destId="{37E3EAA9-694F-4912-B76E-1E73CFAF052D}" srcOrd="0" destOrd="0" parTransId="{12808CE5-48FF-4E0F-8DF0-A904BB1A7A6A}" sibTransId="{BC441E40-591C-41B9-816C-669DFADF9FE9}"/>
    <dgm:cxn modelId="{A961F599-D0AB-4D47-8CDF-3963FC55719C}" srcId="{B14C0347-F710-44E1-9F9A-3B44CBCD3B42}" destId="{7F2343CD-03D7-41D0-A660-951025D5D903}" srcOrd="2" destOrd="0" parTransId="{6DBA3EE6-B4C2-4B2D-99C2-90E6904EF8AC}" sibTransId="{AEAF6B8B-F1C0-457A-AAA1-645ACB925410}"/>
    <dgm:cxn modelId="{A9A5D9A4-EC9B-49E3-847A-D5CA8F2AF9D8}" srcId="{B14C0347-F710-44E1-9F9A-3B44CBCD3B42}" destId="{FD9D53F7-0E02-4547-B656-51BE5E521EA7}" srcOrd="3" destOrd="0" parTransId="{8E1C8E87-8CC5-4C0F-A487-02A4479CE0DE}" sibTransId="{E29DC387-02D8-4CA1-ABD2-C6EAFC3EC602}"/>
    <dgm:cxn modelId="{B0C17CC0-771B-4B81-B964-2F94DC9DCD08}" type="presParOf" srcId="{6F54B99E-FD39-4C08-880C-1CEF01593E83}" destId="{9B1179B1-EEA8-46A1-A4EF-739F1D31268A}" srcOrd="0" destOrd="0" presId="urn:microsoft.com/office/officeart/2009/3/layout/StepUpProcess"/>
    <dgm:cxn modelId="{61A66AF5-364D-4D59-B46A-0471FA0FB030}" type="presParOf" srcId="{9B1179B1-EEA8-46A1-A4EF-739F1D31268A}" destId="{620F457A-AB4D-4D44-8332-6387BD5FD9F5}" srcOrd="0" destOrd="0" presId="urn:microsoft.com/office/officeart/2009/3/layout/StepUpProcess"/>
    <dgm:cxn modelId="{3F87117D-F4A7-4E0F-8A42-F5E31C24A74D}" type="presParOf" srcId="{9B1179B1-EEA8-46A1-A4EF-739F1D31268A}" destId="{AF7B1E5C-1C6B-45C9-9EAD-CBF394D923C2}" srcOrd="1" destOrd="0" presId="urn:microsoft.com/office/officeart/2009/3/layout/StepUpProcess"/>
    <dgm:cxn modelId="{63686C0F-C4B5-4250-8F5B-0319F6C486FE}" type="presParOf" srcId="{9B1179B1-EEA8-46A1-A4EF-739F1D31268A}" destId="{9F7290D5-923B-4E66-A2D4-11C26CA1DC44}" srcOrd="2" destOrd="0" presId="urn:microsoft.com/office/officeart/2009/3/layout/StepUpProcess"/>
    <dgm:cxn modelId="{799531D2-44F3-462E-91F2-37DFB9131C00}" type="presParOf" srcId="{6F54B99E-FD39-4C08-880C-1CEF01593E83}" destId="{F028811C-18A3-475D-AA70-8B4666D19A79}" srcOrd="1" destOrd="0" presId="urn:microsoft.com/office/officeart/2009/3/layout/StepUpProcess"/>
    <dgm:cxn modelId="{507331DD-64B8-4A30-9F94-050CB281C23B}" type="presParOf" srcId="{F028811C-18A3-475D-AA70-8B4666D19A79}" destId="{5FE54D3B-1680-4DB9-BA53-B963F7EBDD7F}" srcOrd="0" destOrd="0" presId="urn:microsoft.com/office/officeart/2009/3/layout/StepUpProcess"/>
    <dgm:cxn modelId="{5BFAC18F-8E13-49E7-BF52-3F3D376985C6}" type="presParOf" srcId="{6F54B99E-FD39-4C08-880C-1CEF01593E83}" destId="{3028C7AD-BACD-4ED2-AC99-D0748CDB3B07}" srcOrd="2" destOrd="0" presId="urn:microsoft.com/office/officeart/2009/3/layout/StepUpProcess"/>
    <dgm:cxn modelId="{C92BEA45-A40C-4603-BEE7-5361A203D6FE}" type="presParOf" srcId="{3028C7AD-BACD-4ED2-AC99-D0748CDB3B07}" destId="{F0860317-AEE4-49D6-8463-9174A7AB3EE2}" srcOrd="0" destOrd="0" presId="urn:microsoft.com/office/officeart/2009/3/layout/StepUpProcess"/>
    <dgm:cxn modelId="{C46AEB7B-18E9-4125-AEA2-37B135D21673}" type="presParOf" srcId="{3028C7AD-BACD-4ED2-AC99-D0748CDB3B07}" destId="{C7F4FF5E-7A91-4AEF-9A9A-17965DFE0FC4}" srcOrd="1" destOrd="0" presId="urn:microsoft.com/office/officeart/2009/3/layout/StepUpProcess"/>
    <dgm:cxn modelId="{543A685E-8C71-4ECF-A9C6-820A9F7A725B}" type="presParOf" srcId="{3028C7AD-BACD-4ED2-AC99-D0748CDB3B07}" destId="{8007345C-ECA0-44C0-A0DF-58C5476AD2E3}" srcOrd="2" destOrd="0" presId="urn:microsoft.com/office/officeart/2009/3/layout/StepUpProcess"/>
    <dgm:cxn modelId="{E391D8A7-A103-462A-9B68-EF6ADB861EAB}" type="presParOf" srcId="{6F54B99E-FD39-4C08-880C-1CEF01593E83}" destId="{8ED6B828-C89D-4496-9F64-FFFC7EE194BE}" srcOrd="3" destOrd="0" presId="urn:microsoft.com/office/officeart/2009/3/layout/StepUpProcess"/>
    <dgm:cxn modelId="{B389DC5B-55EE-4381-A3BE-C0CBEE3F3DD6}" type="presParOf" srcId="{8ED6B828-C89D-4496-9F64-FFFC7EE194BE}" destId="{2C059B95-2385-4C10-B6D2-214845DF0C17}" srcOrd="0" destOrd="0" presId="urn:microsoft.com/office/officeart/2009/3/layout/StepUpProcess"/>
    <dgm:cxn modelId="{E986D5E0-DCBC-4620-BCB5-3A520D02C75C}" type="presParOf" srcId="{6F54B99E-FD39-4C08-880C-1CEF01593E83}" destId="{7EA0F24B-4056-44FD-B82D-0DE9DF889B5A}" srcOrd="4" destOrd="0" presId="urn:microsoft.com/office/officeart/2009/3/layout/StepUpProcess"/>
    <dgm:cxn modelId="{75587123-F12F-4897-B399-DA697DA68ED3}" type="presParOf" srcId="{7EA0F24B-4056-44FD-B82D-0DE9DF889B5A}" destId="{202AEC71-723B-45B5-8A01-752B6F21DDD2}" srcOrd="0" destOrd="0" presId="urn:microsoft.com/office/officeart/2009/3/layout/StepUpProcess"/>
    <dgm:cxn modelId="{49C5362F-A045-4C4A-B99A-71CD11A92C8C}" type="presParOf" srcId="{7EA0F24B-4056-44FD-B82D-0DE9DF889B5A}" destId="{6A8ED18C-E557-4BDA-97ED-D295978EDE56}" srcOrd="1" destOrd="0" presId="urn:microsoft.com/office/officeart/2009/3/layout/StepUpProcess"/>
    <dgm:cxn modelId="{9934F0A6-8591-4C37-8CF9-EE3A88FD5D36}" type="presParOf" srcId="{7EA0F24B-4056-44FD-B82D-0DE9DF889B5A}" destId="{FF433D02-3237-4653-8FEB-AD2642835FA3}" srcOrd="2" destOrd="0" presId="urn:microsoft.com/office/officeart/2009/3/layout/StepUpProcess"/>
    <dgm:cxn modelId="{6DC2C8F8-481C-4BFE-BB4B-A7CC192835D8}" type="presParOf" srcId="{6F54B99E-FD39-4C08-880C-1CEF01593E83}" destId="{87CEEB19-0558-42CF-A04F-36499B1BA590}" srcOrd="5" destOrd="0" presId="urn:microsoft.com/office/officeart/2009/3/layout/StepUpProcess"/>
    <dgm:cxn modelId="{697C4062-F3C2-46F7-9F4E-EF2456657623}" type="presParOf" srcId="{87CEEB19-0558-42CF-A04F-36499B1BA590}" destId="{DF9DD7C7-ABC3-4A3B-982E-DC57A75FDE56}" srcOrd="0" destOrd="0" presId="urn:microsoft.com/office/officeart/2009/3/layout/StepUpProcess"/>
    <dgm:cxn modelId="{A7792360-6DBD-4E6A-A471-8B39BD7A483C}" type="presParOf" srcId="{6F54B99E-FD39-4C08-880C-1CEF01593E83}" destId="{31512EF0-A374-458E-9A81-0C6EA991A4EB}" srcOrd="6" destOrd="0" presId="urn:microsoft.com/office/officeart/2009/3/layout/StepUpProcess"/>
    <dgm:cxn modelId="{5738E8F1-9DA1-4D05-A8C9-75AA78E3B161}" type="presParOf" srcId="{31512EF0-A374-458E-9A81-0C6EA991A4EB}" destId="{70A6DF3C-82DB-44FB-839E-903364D753BB}" srcOrd="0" destOrd="0" presId="urn:microsoft.com/office/officeart/2009/3/layout/StepUpProcess"/>
    <dgm:cxn modelId="{7228A20B-2029-44B5-9771-F6878540C177}" type="presParOf" srcId="{31512EF0-A374-458E-9A81-0C6EA991A4EB}" destId="{82E3EB9E-2B59-47A1-BB29-7C7059E81EED}" srcOrd="1" destOrd="0" presId="urn:microsoft.com/office/officeart/2009/3/layout/StepUpProcess"/>
    <dgm:cxn modelId="{F2C288EB-1CCD-4B78-AFBD-EF9B72AAB714}" type="presParOf" srcId="{31512EF0-A374-458E-9A81-0C6EA991A4EB}" destId="{A3F39660-F196-4471-97CF-84F8A7EC30CB}" srcOrd="2" destOrd="0" presId="urn:microsoft.com/office/officeart/2009/3/layout/StepUpProcess"/>
    <dgm:cxn modelId="{EDEEAF56-62F8-4713-BA92-DC5AF339312C}" type="presParOf" srcId="{6F54B99E-FD39-4C08-880C-1CEF01593E83}" destId="{4B3B5179-330A-4376-90A4-F539232220C7}" srcOrd="7" destOrd="0" presId="urn:microsoft.com/office/officeart/2009/3/layout/StepUpProcess"/>
    <dgm:cxn modelId="{E7ED7624-E465-4EF0-A477-CBD03BA5A113}" type="presParOf" srcId="{4B3B5179-330A-4376-90A4-F539232220C7}" destId="{1A126FEC-C324-4E12-867C-90BBC0F750AB}" srcOrd="0" destOrd="0" presId="urn:microsoft.com/office/officeart/2009/3/layout/StepUpProcess"/>
    <dgm:cxn modelId="{A04DA62E-12BA-4D26-8BA1-BE18C59065F6}" type="presParOf" srcId="{6F54B99E-FD39-4C08-880C-1CEF01593E83}" destId="{451FB91B-831D-45CF-A761-306E6992D59C}" srcOrd="8" destOrd="0" presId="urn:microsoft.com/office/officeart/2009/3/layout/StepUpProcess"/>
    <dgm:cxn modelId="{AA526101-01FE-45E7-AE75-A2D69F1E19A5}" type="presParOf" srcId="{451FB91B-831D-45CF-A761-306E6992D59C}" destId="{7CCC7A28-0A14-4B40-9A90-9FFC27DB84E5}" srcOrd="0" destOrd="0" presId="urn:microsoft.com/office/officeart/2009/3/layout/StepUpProcess"/>
    <dgm:cxn modelId="{6DC74AD8-3C16-4C81-AC90-F0946101A934}" type="presParOf" srcId="{451FB91B-831D-45CF-A761-306E6992D59C}" destId="{149B5696-219C-4981-8078-F269E6FEAB34}" srcOrd="1" destOrd="0" presId="urn:microsoft.com/office/officeart/2009/3/layout/StepUpProcess"/>
    <dgm:cxn modelId="{F961837D-857A-419F-BAD0-A4120288F444}" type="presParOf" srcId="{451FB91B-831D-45CF-A761-306E6992D59C}" destId="{2AE863FC-A23E-47DB-B610-23D5A5491C31}" srcOrd="2" destOrd="0" presId="urn:microsoft.com/office/officeart/2009/3/layout/StepUpProcess"/>
    <dgm:cxn modelId="{A08A4C59-9E83-4CBA-8347-14E07AFB419E}" type="presParOf" srcId="{6F54B99E-FD39-4C08-880C-1CEF01593E83}" destId="{64C743EA-0850-4377-BD1A-612CF2316C30}" srcOrd="9" destOrd="0" presId="urn:microsoft.com/office/officeart/2009/3/layout/StepUpProcess"/>
    <dgm:cxn modelId="{DDBFE6E1-67EC-45C4-9655-3900B2ECED63}" type="presParOf" srcId="{64C743EA-0850-4377-BD1A-612CF2316C30}" destId="{8B4A7AAE-D905-41FD-9BE4-AFF240B26323}" srcOrd="0" destOrd="0" presId="urn:microsoft.com/office/officeart/2009/3/layout/StepUpProcess"/>
    <dgm:cxn modelId="{C55E35D5-D46A-4DDA-B6E4-8CD77CB1BFD8}" type="presParOf" srcId="{6F54B99E-FD39-4C08-880C-1CEF01593E83}" destId="{7D5E9B1A-194B-486C-96C8-ACFE1A941654}" srcOrd="10" destOrd="0" presId="urn:microsoft.com/office/officeart/2009/3/layout/StepUpProcess"/>
    <dgm:cxn modelId="{9B1F7670-54A0-47A6-9D48-8910001ECC5B}" type="presParOf" srcId="{7D5E9B1A-194B-486C-96C8-ACFE1A941654}" destId="{BBA6B036-4CAF-49B3-92F0-D276ABC7068A}" srcOrd="0" destOrd="0" presId="urn:microsoft.com/office/officeart/2009/3/layout/StepUpProcess"/>
    <dgm:cxn modelId="{CD668A40-1CCE-4EAA-95A8-5D374D5D37E9}" type="presParOf" srcId="{7D5E9B1A-194B-486C-96C8-ACFE1A941654}" destId="{E68C1F4B-A773-4E12-B6B5-2AD08AF781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C77F22-BB1B-4AC1-A5C0-458E5268CAE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en-US"/>
        </a:p>
      </dgm:t>
    </dgm:pt>
    <dgm:pt modelId="{2465256D-62C0-4E3B-A100-070F451E00C9}">
      <dgm:prSet phldrT="[Text]" phldr="1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EE896F6B-6DB4-49DB-B46A-9243EBE535C5}" type="parTrans" cxnId="{A84DFBE7-C694-4BD4-8FA1-0FFDAC0176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1A35C8-EF02-4269-86CD-612394759AF3}" type="sibTrans" cxnId="{A84DFBE7-C694-4BD4-8FA1-0FFDAC0176C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C4F1C0-8222-43C5-9800-53D2FD7F6FA3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تصحیح تفکر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F385DE2F-36A5-4AA4-BAE7-25F7C31229E8}" type="parTrans" cxnId="{4EA16094-7CBC-4C16-B309-D0003D936A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27FF02-8BDF-4C92-B24D-54CB2C2C9BBD}" type="sibTrans" cxnId="{4EA16094-7CBC-4C16-B309-D0003D936A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A7F681-4E3D-44BF-A3AB-3B6DCB13A593}">
      <dgm:prSet phldrT="[Text]" phldr="1"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0F0A23E9-FBE5-4CD7-9DB1-59C6E2AF4AED}" type="parTrans" cxnId="{0DECA234-52D7-41AC-84FA-1FEE382DB0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495751-11F6-4A23-B259-C37831027EAB}" type="sibTrans" cxnId="{0DECA234-52D7-41AC-84FA-1FEE382DB0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A2BE9F-E7B6-4C4C-BEE2-ADF03E57E797}">
      <dgm:prSet phldrT="[Text]"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سوق دادن به تعقل 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D5CF9B9F-8F03-4967-8F13-DF0AEA455BE1}" type="parTrans" cxnId="{EDCDA9FA-7A2E-4037-9D0D-1079B58DB7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EB9CC1-E686-467F-B739-11AFEC500474}" type="sibTrans" cxnId="{EDCDA9FA-7A2E-4037-9D0D-1079B58DB73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5574F2-FDFA-42A1-8EB7-64DBBC747472}">
      <dgm:prSet phldrT="[Text]" custT="1"/>
      <dgm:spPr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681233CF-30FD-4591-A707-A1CD184BD071}" type="parTrans" cxnId="{161F7B59-5A70-4E0C-9AA8-728EA02B8A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2657F1-2831-45A0-B7C1-7D40F527C1C3}" type="sibTrans" cxnId="{161F7B59-5A70-4E0C-9AA8-728EA02B8A1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5F3A88-63EB-42CD-B780-1A1A22E5E45F}">
      <dgm:prSet phldrT="[Text]" phldr="1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C5BBDC3C-D375-4BC8-B30F-57F852D5F271}" type="parTrans" cxnId="{F08A2CE6-D7CC-418F-A101-CD8601F9B0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E663C4-ACC4-4E05-87DB-F5339C5F41B6}" type="sibTrans" cxnId="{F08A2CE6-D7CC-418F-A101-CD8601F9B0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1F14B7-3651-4512-8180-920A18978D6B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ایمان راسخ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FB933BA9-81C0-45DF-B5A7-2F38D8F933B3}" type="parTrans" cxnId="{E45467D0-1476-4C14-897F-6F3F7F944B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98EB89-ADEC-408C-97F5-433368DA6E7B}" type="sibTrans" cxnId="{E45467D0-1476-4C14-897F-6F3F7F944B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B38075-39AC-4E04-A923-5350398F4B71}">
      <dgm:prSet phldrT="[Text]"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4EA2B4EC-C9D2-490F-A966-050C464B2882}" type="parTrans" cxnId="{24A96A0F-0338-4126-BC9D-671E2C0739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DA1060-B579-478A-BBA9-07CBD1CB922B}" type="sibTrans" cxnId="{24A96A0F-0338-4126-BC9D-671E2C0739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D83C5CA-6061-463C-938E-6142F273969D}">
      <dgm:prSet custT="1"/>
      <dgm:spPr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شناخت درست 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E38B06FA-CF1B-4C86-B4A5-106E640FC623}" type="parTrans" cxnId="{CE02A99C-74F9-44B3-B808-6CFFE69D1D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3295E8-5CA1-4C51-AC08-C9EB30DD43A5}" type="sibTrans" cxnId="{CE02A99C-74F9-44B3-B808-6CFFE69D1D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C9CCDD-82E0-4FBF-9C55-C256E5F1B518}">
      <dgm:prSet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انجام یا ترک عمل 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4EFC8A78-3A24-4CDE-984A-8781384AFD98}" type="parTrans" cxnId="{E1368E22-E236-4EA2-AEE4-BDE415C660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C51714-FF45-4EBD-B799-57450458A0C3}" type="sibTrans" cxnId="{E1368E22-E236-4EA2-AEE4-BDE415C6605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7D95E5-7AD4-487E-8EA8-AE6418B48B08}">
      <dgm:prSet custT="1"/>
      <dgm:spPr>
        <a:solidFill>
          <a:schemeClr val="accent5">
            <a:lumMod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بکار بستن آداب تائید شده 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CCC47C58-C424-470F-A084-1F2A00F284BC}" type="parTrans" cxnId="{A66470AC-E37D-409E-8579-ED46BBAD65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BC1583-2F28-4883-A40E-EEF4F571B098}" type="sibTrans" cxnId="{A66470AC-E37D-409E-8579-ED46BBAD65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804EE4-A7B3-4740-8ADD-0B248B05ACE7}">
      <dgm:prSet custT="1"/>
      <dgm:spPr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en-US" sz="2400" b="1" dirty="0">
            <a:solidFill>
              <a:schemeClr val="tx1"/>
            </a:solidFill>
            <a:cs typeface="B Mitra" pitchFamily="2" charset="-78"/>
          </a:endParaRPr>
        </a:p>
      </dgm:t>
    </dgm:pt>
    <dgm:pt modelId="{8205E08A-EA8A-42C8-8E9C-A25DA9987946}" type="sibTrans" cxnId="{AAFE0FC1-BC4B-450B-929C-0CC8CD68A5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0381CD-A42C-4AF9-A356-456F8BEEE478}" type="parTrans" cxnId="{AAFE0FC1-BC4B-450B-929C-0CC8CD68A5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2A0024-3115-4F5F-9E21-70D224073653}" type="pres">
      <dgm:prSet presAssocID="{C6C77F22-BB1B-4AC1-A5C0-458E5268CA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2BBA16-38BA-41C8-9792-8249D9F1B713}" type="pres">
      <dgm:prSet presAssocID="{2465256D-62C0-4E3B-A100-070F451E00C9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31B4507-B8F4-4522-BAD1-07AD48A0DBA3}" type="pres">
      <dgm:prSet presAssocID="{2465256D-62C0-4E3B-A100-070F451E00C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57FD5-8F98-42CF-B071-2DBBD5649433}" type="pres">
      <dgm:prSet presAssocID="{2465256D-62C0-4E3B-A100-070F451E00C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5FDB4-ECB6-4523-BE21-C95B73D944C1}" type="pres">
      <dgm:prSet presAssocID="{101A35C8-EF02-4269-86CD-612394759AF3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564D461-8D5C-4906-8661-819AC25B1E6F}" type="pres">
      <dgm:prSet presAssocID="{89A7F681-4E3D-44BF-A3AB-3B6DCB13A593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427C2B1-DC16-452D-89A7-47AFA299F27C}" type="pres">
      <dgm:prSet presAssocID="{89A7F681-4E3D-44BF-A3AB-3B6DCB13A59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093E2-03B7-4D78-9EFB-9A561A3D06AA}" type="pres">
      <dgm:prSet presAssocID="{89A7F681-4E3D-44BF-A3AB-3B6DCB13A59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3D614-6E43-48ED-8E1E-0D0B1355C1A0}" type="pres">
      <dgm:prSet presAssocID="{D3495751-11F6-4A23-B259-C37831027EAB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AF1A425-D84A-4951-B010-2FB72706D250}" type="pres">
      <dgm:prSet presAssocID="{015574F2-FDFA-42A1-8EB7-64DBBC747472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1C423717-259F-474A-9FA4-7D397029C2B9}" type="pres">
      <dgm:prSet presAssocID="{015574F2-FDFA-42A1-8EB7-64DBBC747472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E6FA2-3E7A-4DC8-996A-963EC4D40D6E}" type="pres">
      <dgm:prSet presAssocID="{015574F2-FDFA-42A1-8EB7-64DBBC747472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6E9E6-5764-4EDE-ABFD-284C879193BF}" type="pres">
      <dgm:prSet presAssocID="{402657F1-2831-45A0-B7C1-7D40F527C1C3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E065FAC1-4AC8-4815-8AA9-E4AA52B42B11}" type="pres">
      <dgm:prSet presAssocID="{F25F3A88-63EB-42CD-B780-1A1A22E5E45F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33661C8D-3422-4F75-92EB-AEB96228D03E}" type="pres">
      <dgm:prSet presAssocID="{F25F3A88-63EB-42CD-B780-1A1A22E5E45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124A4-B97D-4DA7-9D8E-5C8170F04E12}" type="pres">
      <dgm:prSet presAssocID="{F25F3A88-63EB-42CD-B780-1A1A22E5E45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35EC0-D4DE-46A0-962E-F3D61BB28E0F}" type="pres">
      <dgm:prSet presAssocID="{07E663C4-ACC4-4E05-87DB-F5339C5F41B6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6CDEC50B-523B-4059-8801-DED2DAD01050}" type="pres">
      <dgm:prSet presAssocID="{53B38075-39AC-4E04-A923-5350398F4B71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9CEB2913-8AB2-4B06-A379-E66AD60142DD}" type="pres">
      <dgm:prSet presAssocID="{53B38075-39AC-4E04-A923-5350398F4B7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6292E-93BE-480C-BB96-50F9E32B6E9E}" type="pres">
      <dgm:prSet presAssocID="{53B38075-39AC-4E04-A923-5350398F4B7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647DE-A8A3-41FF-915C-5E9A048DB292}" type="pres">
      <dgm:prSet presAssocID="{07DA1060-B579-478A-BBA9-07CBD1CB922B}" presName="sp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8119B2C-4136-418C-8B81-0B1D1EFB9329}" type="pres">
      <dgm:prSet presAssocID="{A1804EE4-A7B3-4740-8ADD-0B248B05ACE7}" presName="composite" presStyleCnt="0"/>
      <dgm:spPr/>
    </dgm:pt>
    <dgm:pt modelId="{7B1BEDCD-EED3-4E6C-B797-67F5EFFD69E3}" type="pres">
      <dgm:prSet presAssocID="{A1804EE4-A7B3-4740-8ADD-0B248B05ACE7}" presName="parentText" presStyleLbl="alignNode1" presStyleIdx="5" presStyleCnt="6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377E309-6A42-423A-884E-1760B98F6CF2}" type="pres">
      <dgm:prSet presAssocID="{A1804EE4-A7B3-4740-8ADD-0B248B05ACE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C5E7E-34BF-4734-B9F6-C171DEF8D706}" type="presOf" srcId="{4DA2BE9F-E7B6-4C4C-BEE2-ADF03E57E797}" destId="{54B093E2-03B7-4D78-9EFB-9A561A3D06AA}" srcOrd="0" destOrd="0" presId="urn:microsoft.com/office/officeart/2005/8/layout/chevron2"/>
    <dgm:cxn modelId="{4242AA1C-D5C6-4AEF-949B-9448E68A0B29}" type="presOf" srcId="{F25F3A88-63EB-42CD-B780-1A1A22E5E45F}" destId="{33661C8D-3422-4F75-92EB-AEB96228D03E}" srcOrd="0" destOrd="0" presId="urn:microsoft.com/office/officeart/2005/8/layout/chevron2"/>
    <dgm:cxn modelId="{B6230A5C-136D-43DA-B453-F79C1C5545D0}" type="presOf" srcId="{A1804EE4-A7B3-4740-8ADD-0B248B05ACE7}" destId="{7B1BEDCD-EED3-4E6C-B797-67F5EFFD69E3}" srcOrd="0" destOrd="0" presId="urn:microsoft.com/office/officeart/2005/8/layout/chevron2"/>
    <dgm:cxn modelId="{CE02A99C-74F9-44B3-B808-6CFFE69D1DF2}" srcId="{015574F2-FDFA-42A1-8EB7-64DBBC747472}" destId="{BD83C5CA-6061-463C-938E-6142F273969D}" srcOrd="0" destOrd="0" parTransId="{E38B06FA-CF1B-4C86-B4A5-106E640FC623}" sibTransId="{763295E8-5CA1-4C51-AC08-C9EB30DD43A5}"/>
    <dgm:cxn modelId="{D63A9E0B-2F06-4A00-AB92-FBB234BCCCAF}" type="presOf" srcId="{1E7D95E5-7AD4-487E-8EA8-AE6418B48B08}" destId="{7377E309-6A42-423A-884E-1760B98F6CF2}" srcOrd="0" destOrd="0" presId="urn:microsoft.com/office/officeart/2005/8/layout/chevron2"/>
    <dgm:cxn modelId="{0DB7BBBB-AE17-42C3-BCE9-E805315959AA}" type="presOf" srcId="{2465256D-62C0-4E3B-A100-070F451E00C9}" destId="{F31B4507-B8F4-4522-BAD1-07AD48A0DBA3}" srcOrd="0" destOrd="0" presId="urn:microsoft.com/office/officeart/2005/8/layout/chevron2"/>
    <dgm:cxn modelId="{6FB5424F-7269-4747-A23B-A87A95DABA62}" type="presOf" srcId="{0B1F14B7-3651-4512-8180-920A18978D6B}" destId="{BAC124A4-B97D-4DA7-9D8E-5C8170F04E12}" srcOrd="0" destOrd="0" presId="urn:microsoft.com/office/officeart/2005/8/layout/chevron2"/>
    <dgm:cxn modelId="{857D5E57-5B58-4741-90FD-751C38ACA7AB}" type="presOf" srcId="{53B38075-39AC-4E04-A923-5350398F4B71}" destId="{9CEB2913-8AB2-4B06-A379-E66AD60142DD}" srcOrd="0" destOrd="0" presId="urn:microsoft.com/office/officeart/2005/8/layout/chevron2"/>
    <dgm:cxn modelId="{A84DFBE7-C694-4BD4-8FA1-0FFDAC0176C8}" srcId="{C6C77F22-BB1B-4AC1-A5C0-458E5268CAE1}" destId="{2465256D-62C0-4E3B-A100-070F451E00C9}" srcOrd="0" destOrd="0" parTransId="{EE896F6B-6DB4-49DB-B46A-9243EBE535C5}" sibTransId="{101A35C8-EF02-4269-86CD-612394759AF3}"/>
    <dgm:cxn modelId="{56F7E192-4D80-4EAA-B622-355965D4773E}" type="presOf" srcId="{DEC4F1C0-8222-43C5-9800-53D2FD7F6FA3}" destId="{72857FD5-8F98-42CF-B071-2DBBD5649433}" srcOrd="0" destOrd="0" presId="urn:microsoft.com/office/officeart/2005/8/layout/chevron2"/>
    <dgm:cxn modelId="{E1368E22-E236-4EA2-AEE4-BDE415C6605B}" srcId="{53B38075-39AC-4E04-A923-5350398F4B71}" destId="{6BC9CCDD-82E0-4FBF-9C55-C256E5F1B518}" srcOrd="0" destOrd="0" parTransId="{4EFC8A78-3A24-4CDE-984A-8781384AFD98}" sibTransId="{3AC51714-FF45-4EBD-B799-57450458A0C3}"/>
    <dgm:cxn modelId="{161F7B59-5A70-4E0C-9AA8-728EA02B8A1B}" srcId="{C6C77F22-BB1B-4AC1-A5C0-458E5268CAE1}" destId="{015574F2-FDFA-42A1-8EB7-64DBBC747472}" srcOrd="2" destOrd="0" parTransId="{681233CF-30FD-4591-A707-A1CD184BD071}" sibTransId="{402657F1-2831-45A0-B7C1-7D40F527C1C3}"/>
    <dgm:cxn modelId="{24A96A0F-0338-4126-BC9D-671E2C07397D}" srcId="{C6C77F22-BB1B-4AC1-A5C0-458E5268CAE1}" destId="{53B38075-39AC-4E04-A923-5350398F4B71}" srcOrd="4" destOrd="0" parTransId="{4EA2B4EC-C9D2-490F-A966-050C464B2882}" sibTransId="{07DA1060-B579-478A-BBA9-07CBD1CB922B}"/>
    <dgm:cxn modelId="{F08A2CE6-D7CC-418F-A101-CD8601F9B028}" srcId="{C6C77F22-BB1B-4AC1-A5C0-458E5268CAE1}" destId="{F25F3A88-63EB-42CD-B780-1A1A22E5E45F}" srcOrd="3" destOrd="0" parTransId="{C5BBDC3C-D375-4BC8-B30F-57F852D5F271}" sibTransId="{07E663C4-ACC4-4E05-87DB-F5339C5F41B6}"/>
    <dgm:cxn modelId="{EDCDA9FA-7A2E-4037-9D0D-1079B58DB73C}" srcId="{89A7F681-4E3D-44BF-A3AB-3B6DCB13A593}" destId="{4DA2BE9F-E7B6-4C4C-BEE2-ADF03E57E797}" srcOrd="0" destOrd="0" parTransId="{D5CF9B9F-8F03-4967-8F13-DF0AEA455BE1}" sibTransId="{ADEB9CC1-E686-467F-B739-11AFEC500474}"/>
    <dgm:cxn modelId="{AAFE0FC1-BC4B-450B-929C-0CC8CD68A55F}" srcId="{C6C77F22-BB1B-4AC1-A5C0-458E5268CAE1}" destId="{A1804EE4-A7B3-4740-8ADD-0B248B05ACE7}" srcOrd="5" destOrd="0" parTransId="{820381CD-A42C-4AF9-A356-456F8BEEE478}" sibTransId="{8205E08A-EA8A-42C8-8E9C-A25DA9987946}"/>
    <dgm:cxn modelId="{C09F128A-431A-4F8D-9CB3-01263570F41B}" type="presOf" srcId="{015574F2-FDFA-42A1-8EB7-64DBBC747472}" destId="{1C423717-259F-474A-9FA4-7D397029C2B9}" srcOrd="0" destOrd="0" presId="urn:microsoft.com/office/officeart/2005/8/layout/chevron2"/>
    <dgm:cxn modelId="{A66470AC-E37D-409E-8579-ED46BBAD6581}" srcId="{A1804EE4-A7B3-4740-8ADD-0B248B05ACE7}" destId="{1E7D95E5-7AD4-487E-8EA8-AE6418B48B08}" srcOrd="0" destOrd="0" parTransId="{CCC47C58-C424-470F-A084-1F2A00F284BC}" sibTransId="{99BC1583-2F28-4883-A40E-EEF4F571B098}"/>
    <dgm:cxn modelId="{FC34BF3C-633E-4D4A-8919-97B5F8F5489D}" type="presOf" srcId="{BD83C5CA-6061-463C-938E-6142F273969D}" destId="{7D1E6FA2-3E7A-4DC8-996A-963EC4D40D6E}" srcOrd="0" destOrd="0" presId="urn:microsoft.com/office/officeart/2005/8/layout/chevron2"/>
    <dgm:cxn modelId="{0DECA234-52D7-41AC-84FA-1FEE382DB021}" srcId="{C6C77F22-BB1B-4AC1-A5C0-458E5268CAE1}" destId="{89A7F681-4E3D-44BF-A3AB-3B6DCB13A593}" srcOrd="1" destOrd="0" parTransId="{0F0A23E9-FBE5-4CD7-9DB1-59C6E2AF4AED}" sibTransId="{D3495751-11F6-4A23-B259-C37831027EAB}"/>
    <dgm:cxn modelId="{4564727E-9B2E-48BB-B71B-7105FB3722E7}" type="presOf" srcId="{89A7F681-4E3D-44BF-A3AB-3B6DCB13A593}" destId="{1427C2B1-DC16-452D-89A7-47AFA299F27C}" srcOrd="0" destOrd="0" presId="urn:microsoft.com/office/officeart/2005/8/layout/chevron2"/>
    <dgm:cxn modelId="{2344A9D2-D40F-4749-93EF-A58A095765DA}" type="presOf" srcId="{6BC9CCDD-82E0-4FBF-9C55-C256E5F1B518}" destId="{0F06292E-93BE-480C-BB96-50F9E32B6E9E}" srcOrd="0" destOrd="0" presId="urn:microsoft.com/office/officeart/2005/8/layout/chevron2"/>
    <dgm:cxn modelId="{1661F7F3-3AE9-4729-A04C-C55402297C80}" type="presOf" srcId="{C6C77F22-BB1B-4AC1-A5C0-458E5268CAE1}" destId="{F62A0024-3115-4F5F-9E21-70D224073653}" srcOrd="0" destOrd="0" presId="urn:microsoft.com/office/officeart/2005/8/layout/chevron2"/>
    <dgm:cxn modelId="{4EA16094-7CBC-4C16-B309-D0003D936AA9}" srcId="{2465256D-62C0-4E3B-A100-070F451E00C9}" destId="{DEC4F1C0-8222-43C5-9800-53D2FD7F6FA3}" srcOrd="0" destOrd="0" parTransId="{F385DE2F-36A5-4AA4-BAE7-25F7C31229E8}" sibTransId="{AA27FF02-8BDF-4C92-B24D-54CB2C2C9BBD}"/>
    <dgm:cxn modelId="{E45467D0-1476-4C14-897F-6F3F7F944BDD}" srcId="{F25F3A88-63EB-42CD-B780-1A1A22E5E45F}" destId="{0B1F14B7-3651-4512-8180-920A18978D6B}" srcOrd="0" destOrd="0" parTransId="{FB933BA9-81C0-45DF-B5A7-2F38D8F933B3}" sibTransId="{8798EB89-ADEC-408C-97F5-433368DA6E7B}"/>
    <dgm:cxn modelId="{FA8EA12A-CC10-4081-BA66-A5CEB59A24F6}" type="presParOf" srcId="{F62A0024-3115-4F5F-9E21-70D224073653}" destId="{672BBA16-38BA-41C8-9792-8249D9F1B713}" srcOrd="0" destOrd="0" presId="urn:microsoft.com/office/officeart/2005/8/layout/chevron2"/>
    <dgm:cxn modelId="{0DC9F0CB-AEB6-4815-B365-CA9CD278F8C7}" type="presParOf" srcId="{672BBA16-38BA-41C8-9792-8249D9F1B713}" destId="{F31B4507-B8F4-4522-BAD1-07AD48A0DBA3}" srcOrd="0" destOrd="0" presId="urn:microsoft.com/office/officeart/2005/8/layout/chevron2"/>
    <dgm:cxn modelId="{72CDEFFF-5C34-4E29-9520-267937B87E31}" type="presParOf" srcId="{672BBA16-38BA-41C8-9792-8249D9F1B713}" destId="{72857FD5-8F98-42CF-B071-2DBBD5649433}" srcOrd="1" destOrd="0" presId="urn:microsoft.com/office/officeart/2005/8/layout/chevron2"/>
    <dgm:cxn modelId="{6B6F133D-2B55-49F6-97A7-58E038BFC0D3}" type="presParOf" srcId="{F62A0024-3115-4F5F-9E21-70D224073653}" destId="{80C5FDB4-ECB6-4523-BE21-C95B73D944C1}" srcOrd="1" destOrd="0" presId="urn:microsoft.com/office/officeart/2005/8/layout/chevron2"/>
    <dgm:cxn modelId="{A94E1B62-34CF-4FDC-9560-40149A21D705}" type="presParOf" srcId="{F62A0024-3115-4F5F-9E21-70D224073653}" destId="{1564D461-8D5C-4906-8661-819AC25B1E6F}" srcOrd="2" destOrd="0" presId="urn:microsoft.com/office/officeart/2005/8/layout/chevron2"/>
    <dgm:cxn modelId="{A7A5D6B8-59BE-49B2-B819-C7B4D5F6CCEB}" type="presParOf" srcId="{1564D461-8D5C-4906-8661-819AC25B1E6F}" destId="{1427C2B1-DC16-452D-89A7-47AFA299F27C}" srcOrd="0" destOrd="0" presId="urn:microsoft.com/office/officeart/2005/8/layout/chevron2"/>
    <dgm:cxn modelId="{66ACA3DA-B9DC-4F07-A891-399BD9431FDB}" type="presParOf" srcId="{1564D461-8D5C-4906-8661-819AC25B1E6F}" destId="{54B093E2-03B7-4D78-9EFB-9A561A3D06AA}" srcOrd="1" destOrd="0" presId="urn:microsoft.com/office/officeart/2005/8/layout/chevron2"/>
    <dgm:cxn modelId="{72CF6C5A-BACC-4DD9-9607-4C68B53BA90D}" type="presParOf" srcId="{F62A0024-3115-4F5F-9E21-70D224073653}" destId="{F9E3D614-6E43-48ED-8E1E-0D0B1355C1A0}" srcOrd="3" destOrd="0" presId="urn:microsoft.com/office/officeart/2005/8/layout/chevron2"/>
    <dgm:cxn modelId="{493304AD-6286-48BC-8A85-25B780C0AFEA}" type="presParOf" srcId="{F62A0024-3115-4F5F-9E21-70D224073653}" destId="{4AF1A425-D84A-4951-B010-2FB72706D250}" srcOrd="4" destOrd="0" presId="urn:microsoft.com/office/officeart/2005/8/layout/chevron2"/>
    <dgm:cxn modelId="{41DF3917-0766-4571-AFFB-6B3295EAD7D5}" type="presParOf" srcId="{4AF1A425-D84A-4951-B010-2FB72706D250}" destId="{1C423717-259F-474A-9FA4-7D397029C2B9}" srcOrd="0" destOrd="0" presId="urn:microsoft.com/office/officeart/2005/8/layout/chevron2"/>
    <dgm:cxn modelId="{1A14AEFF-C113-469D-AF40-334119B030FA}" type="presParOf" srcId="{4AF1A425-D84A-4951-B010-2FB72706D250}" destId="{7D1E6FA2-3E7A-4DC8-996A-963EC4D40D6E}" srcOrd="1" destOrd="0" presId="urn:microsoft.com/office/officeart/2005/8/layout/chevron2"/>
    <dgm:cxn modelId="{5DE79715-D4D5-4B68-A0EA-4375DD9ECBC5}" type="presParOf" srcId="{F62A0024-3115-4F5F-9E21-70D224073653}" destId="{BE56E9E6-5764-4EDE-ABFD-284C879193BF}" srcOrd="5" destOrd="0" presId="urn:microsoft.com/office/officeart/2005/8/layout/chevron2"/>
    <dgm:cxn modelId="{67432939-1078-4D3E-A38F-80298B87B2F2}" type="presParOf" srcId="{F62A0024-3115-4F5F-9E21-70D224073653}" destId="{E065FAC1-4AC8-4815-8AA9-E4AA52B42B11}" srcOrd="6" destOrd="0" presId="urn:microsoft.com/office/officeart/2005/8/layout/chevron2"/>
    <dgm:cxn modelId="{0BB09558-A007-463A-82D9-C5A85E31E012}" type="presParOf" srcId="{E065FAC1-4AC8-4815-8AA9-E4AA52B42B11}" destId="{33661C8D-3422-4F75-92EB-AEB96228D03E}" srcOrd="0" destOrd="0" presId="urn:microsoft.com/office/officeart/2005/8/layout/chevron2"/>
    <dgm:cxn modelId="{732D4A88-8D34-4961-BB2E-A9DF0FB68FD5}" type="presParOf" srcId="{E065FAC1-4AC8-4815-8AA9-E4AA52B42B11}" destId="{BAC124A4-B97D-4DA7-9D8E-5C8170F04E12}" srcOrd="1" destOrd="0" presId="urn:microsoft.com/office/officeart/2005/8/layout/chevron2"/>
    <dgm:cxn modelId="{6C1ADC47-196B-499F-9422-530FFF3DBD58}" type="presParOf" srcId="{F62A0024-3115-4F5F-9E21-70D224073653}" destId="{29535EC0-D4DE-46A0-962E-F3D61BB28E0F}" srcOrd="7" destOrd="0" presId="urn:microsoft.com/office/officeart/2005/8/layout/chevron2"/>
    <dgm:cxn modelId="{FE58EE68-5C4E-4AA3-AA3C-75633A4E0F18}" type="presParOf" srcId="{F62A0024-3115-4F5F-9E21-70D224073653}" destId="{6CDEC50B-523B-4059-8801-DED2DAD01050}" srcOrd="8" destOrd="0" presId="urn:microsoft.com/office/officeart/2005/8/layout/chevron2"/>
    <dgm:cxn modelId="{A20DB4C2-AF9A-44DD-9D7B-D1F7B57CC7AC}" type="presParOf" srcId="{6CDEC50B-523B-4059-8801-DED2DAD01050}" destId="{9CEB2913-8AB2-4B06-A379-E66AD60142DD}" srcOrd="0" destOrd="0" presId="urn:microsoft.com/office/officeart/2005/8/layout/chevron2"/>
    <dgm:cxn modelId="{825B2C38-125D-4EFB-A7D4-E084225AEE35}" type="presParOf" srcId="{6CDEC50B-523B-4059-8801-DED2DAD01050}" destId="{0F06292E-93BE-480C-BB96-50F9E32B6E9E}" srcOrd="1" destOrd="0" presId="urn:microsoft.com/office/officeart/2005/8/layout/chevron2"/>
    <dgm:cxn modelId="{AEA80A3B-0C08-44DD-AE53-2F143E16924A}" type="presParOf" srcId="{F62A0024-3115-4F5F-9E21-70D224073653}" destId="{194647DE-A8A3-41FF-915C-5E9A048DB292}" srcOrd="9" destOrd="0" presId="urn:microsoft.com/office/officeart/2005/8/layout/chevron2"/>
    <dgm:cxn modelId="{32A84212-547D-47F5-B9D9-0F489F411BD0}" type="presParOf" srcId="{F62A0024-3115-4F5F-9E21-70D224073653}" destId="{F8119B2C-4136-418C-8B81-0B1D1EFB9329}" srcOrd="10" destOrd="0" presId="urn:microsoft.com/office/officeart/2005/8/layout/chevron2"/>
    <dgm:cxn modelId="{140BBC60-2717-4D1F-AE90-F731585810C3}" type="presParOf" srcId="{F8119B2C-4136-418C-8B81-0B1D1EFB9329}" destId="{7B1BEDCD-EED3-4E6C-B797-67F5EFFD69E3}" srcOrd="0" destOrd="0" presId="urn:microsoft.com/office/officeart/2005/8/layout/chevron2"/>
    <dgm:cxn modelId="{96136841-D8C3-4883-A952-E409675232F3}" type="presParOf" srcId="{F8119B2C-4136-418C-8B81-0B1D1EFB9329}" destId="{7377E309-6A42-423A-884E-1760B98F6CF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4E6331-0B5B-40DE-B203-222D135D6A0E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E7D839-F34B-4714-A331-DDAA8E62AEE7}">
      <dgm:prSet phldrT="[Text]"/>
      <dgm:spPr/>
      <dgm:t>
        <a:bodyPr/>
        <a:lstStyle/>
        <a:p>
          <a:r>
            <a:rPr lang="fa-IR" b="1" dirty="0" smtClean="0">
              <a:cs typeface="B Mitra" pitchFamily="2" charset="-78"/>
            </a:rPr>
            <a:t>بالا بردن توجه درونی</a:t>
          </a:r>
          <a:endParaRPr lang="en-US" b="1" dirty="0">
            <a:cs typeface="B Mitra" pitchFamily="2" charset="-78"/>
          </a:endParaRPr>
        </a:p>
      </dgm:t>
    </dgm:pt>
    <dgm:pt modelId="{622D981C-A449-45CF-82F5-4C8F42D53AE4}" type="parTrans" cxnId="{C3F14BF2-D7DF-4448-AA2C-934F53BFC950}">
      <dgm:prSet/>
      <dgm:spPr/>
      <dgm:t>
        <a:bodyPr/>
        <a:lstStyle/>
        <a:p>
          <a:endParaRPr lang="en-US"/>
        </a:p>
      </dgm:t>
    </dgm:pt>
    <dgm:pt modelId="{E2DB6EBE-DA85-4E55-8388-95DDA1D10F06}" type="sibTrans" cxnId="{C3F14BF2-D7DF-4448-AA2C-934F53BFC950}">
      <dgm:prSet/>
      <dgm:spPr/>
      <dgm:t>
        <a:bodyPr/>
        <a:lstStyle/>
        <a:p>
          <a:endParaRPr lang="en-US"/>
        </a:p>
      </dgm:t>
    </dgm:pt>
    <dgm:pt modelId="{AD4A0DE9-4833-4851-9C6F-26C957BB19FC}">
      <dgm:prSet phldrT="[Text]" custT="1"/>
      <dgm:spPr/>
      <dgm:t>
        <a:bodyPr/>
        <a:lstStyle/>
        <a:p>
          <a:r>
            <a:rPr lang="fa-IR" sz="3600" b="0" dirty="0" smtClean="0">
              <a:cs typeface="B Mitra" pitchFamily="2" charset="-78"/>
            </a:rPr>
            <a:t>حب و بغض</a:t>
          </a:r>
          <a:endParaRPr lang="en-US" sz="3600" b="0" dirty="0">
            <a:cs typeface="B Mitra" pitchFamily="2" charset="-78"/>
          </a:endParaRPr>
        </a:p>
      </dgm:t>
    </dgm:pt>
    <dgm:pt modelId="{EFD50DC2-5823-4461-B75E-F78BC530DCBC}" type="parTrans" cxnId="{332D977B-515E-441F-AEE2-D1D1AD0EA0E1}">
      <dgm:prSet/>
      <dgm:spPr/>
      <dgm:t>
        <a:bodyPr/>
        <a:lstStyle/>
        <a:p>
          <a:endParaRPr lang="en-US"/>
        </a:p>
      </dgm:t>
    </dgm:pt>
    <dgm:pt modelId="{25A40CE9-A72C-42ED-B4CA-EB0C0CA53D99}" type="sibTrans" cxnId="{332D977B-515E-441F-AEE2-D1D1AD0EA0E1}">
      <dgm:prSet/>
      <dgm:spPr/>
      <dgm:t>
        <a:bodyPr/>
        <a:lstStyle/>
        <a:p>
          <a:endParaRPr lang="en-US"/>
        </a:p>
      </dgm:t>
    </dgm:pt>
    <dgm:pt modelId="{E9C04B1C-7EAC-4A29-8D4E-EFA766C2A9D1}">
      <dgm:prSet phldrT="[Text]" custT="1"/>
      <dgm:spPr/>
      <dgm:t>
        <a:bodyPr/>
        <a:lstStyle/>
        <a:p>
          <a:r>
            <a:rPr lang="fa-IR" sz="3600" b="0" dirty="0" smtClean="0">
              <a:cs typeface="B Mitra" pitchFamily="2" charset="-78"/>
            </a:rPr>
            <a:t>شناخت قوا و توان ها</a:t>
          </a:r>
          <a:endParaRPr lang="en-US" sz="3600" b="0" dirty="0">
            <a:cs typeface="B Mitra" pitchFamily="2" charset="-78"/>
          </a:endParaRPr>
        </a:p>
      </dgm:t>
    </dgm:pt>
    <dgm:pt modelId="{6EF53E95-5787-40B9-85A3-29FDD24FB57F}" type="parTrans" cxnId="{6CCD0E53-9FA6-4440-B900-16346AC7D292}">
      <dgm:prSet/>
      <dgm:spPr/>
      <dgm:t>
        <a:bodyPr/>
        <a:lstStyle/>
        <a:p>
          <a:endParaRPr lang="en-US"/>
        </a:p>
      </dgm:t>
    </dgm:pt>
    <dgm:pt modelId="{09C0AD23-363B-4069-B206-025AD607ADCE}" type="sibTrans" cxnId="{6CCD0E53-9FA6-4440-B900-16346AC7D292}">
      <dgm:prSet/>
      <dgm:spPr/>
      <dgm:t>
        <a:bodyPr/>
        <a:lstStyle/>
        <a:p>
          <a:endParaRPr lang="en-US"/>
        </a:p>
      </dgm:t>
    </dgm:pt>
    <dgm:pt modelId="{9922F7F5-7E39-48CF-87A2-AEB1AC1717E3}">
      <dgm:prSet phldrT="[Text]" custT="1"/>
      <dgm:spPr/>
      <dgm:t>
        <a:bodyPr/>
        <a:lstStyle/>
        <a:p>
          <a:r>
            <a:rPr lang="fa-IR" sz="3600" b="0" dirty="0" smtClean="0">
              <a:cs typeface="B Mitra" pitchFamily="2" charset="-78"/>
            </a:rPr>
            <a:t>تنظیم و رجوع به موقع به معیارهای ضروری بدیهی</a:t>
          </a:r>
          <a:endParaRPr lang="en-US" sz="3600" b="0" dirty="0">
            <a:cs typeface="B Mitra" pitchFamily="2" charset="-78"/>
          </a:endParaRPr>
        </a:p>
      </dgm:t>
    </dgm:pt>
    <dgm:pt modelId="{CE0E6A5B-9A15-4F41-93F4-BB3EFDD2195A}" type="parTrans" cxnId="{FE8B419A-2620-401E-9C36-E855A072F8BC}">
      <dgm:prSet/>
      <dgm:spPr/>
      <dgm:t>
        <a:bodyPr/>
        <a:lstStyle/>
        <a:p>
          <a:endParaRPr lang="en-US"/>
        </a:p>
      </dgm:t>
    </dgm:pt>
    <dgm:pt modelId="{0380F848-42C4-44E1-9B30-81A7BBACB98F}" type="sibTrans" cxnId="{FE8B419A-2620-401E-9C36-E855A072F8BC}">
      <dgm:prSet/>
      <dgm:spPr/>
      <dgm:t>
        <a:bodyPr/>
        <a:lstStyle/>
        <a:p>
          <a:endParaRPr lang="en-US"/>
        </a:p>
      </dgm:t>
    </dgm:pt>
    <dgm:pt modelId="{045F94A2-45D2-4B7F-B324-AF4D5319BDA6}" type="pres">
      <dgm:prSet presAssocID="{954E6331-0B5B-40DE-B203-222D135D6A0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D4971-77B8-442F-AC15-87865A0E7DCB}" type="pres">
      <dgm:prSet presAssocID="{954E6331-0B5B-40DE-B203-222D135D6A0E}" presName="radial" presStyleCnt="0">
        <dgm:presLayoutVars>
          <dgm:animLvl val="ctr"/>
        </dgm:presLayoutVars>
      </dgm:prSet>
      <dgm:spPr/>
    </dgm:pt>
    <dgm:pt modelId="{241BC378-1DEE-4E20-930F-71A23C5C48BA}" type="pres">
      <dgm:prSet presAssocID="{E2E7D839-F34B-4714-A331-DDAA8E62AEE7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63781700-1377-4EBD-8574-8B1289702EFD}" type="pres">
      <dgm:prSet presAssocID="{AD4A0DE9-4833-4851-9C6F-26C957BB19FC}" presName="node" presStyleLbl="vennNode1" presStyleIdx="1" presStyleCnt="4" custScaleX="165343" custScaleY="146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DC2F8-2D7D-4465-904A-E0B5716A22CD}" type="pres">
      <dgm:prSet presAssocID="{E9C04B1C-7EAC-4A29-8D4E-EFA766C2A9D1}" presName="node" presStyleLbl="vennNode1" presStyleIdx="2" presStyleCnt="4" custScaleX="165343" custScaleY="146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2F098-6F17-4A9D-B845-6A8F850BD187}" type="pres">
      <dgm:prSet presAssocID="{9922F7F5-7E39-48CF-87A2-AEB1AC1717E3}" presName="node" presStyleLbl="vennNode1" presStyleIdx="3" presStyleCnt="4" custScaleX="165343" custScaleY="146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B6812-EC76-4E53-8E93-F7F42091530C}" type="presOf" srcId="{AD4A0DE9-4833-4851-9C6F-26C957BB19FC}" destId="{63781700-1377-4EBD-8574-8B1289702EFD}" srcOrd="0" destOrd="0" presId="urn:microsoft.com/office/officeart/2005/8/layout/radial3"/>
    <dgm:cxn modelId="{FE8B419A-2620-401E-9C36-E855A072F8BC}" srcId="{E2E7D839-F34B-4714-A331-DDAA8E62AEE7}" destId="{9922F7F5-7E39-48CF-87A2-AEB1AC1717E3}" srcOrd="2" destOrd="0" parTransId="{CE0E6A5B-9A15-4F41-93F4-BB3EFDD2195A}" sibTransId="{0380F848-42C4-44E1-9B30-81A7BBACB98F}"/>
    <dgm:cxn modelId="{332D977B-515E-441F-AEE2-D1D1AD0EA0E1}" srcId="{E2E7D839-F34B-4714-A331-DDAA8E62AEE7}" destId="{AD4A0DE9-4833-4851-9C6F-26C957BB19FC}" srcOrd="0" destOrd="0" parTransId="{EFD50DC2-5823-4461-B75E-F78BC530DCBC}" sibTransId="{25A40CE9-A72C-42ED-B4CA-EB0C0CA53D99}"/>
    <dgm:cxn modelId="{FBDCACEE-188E-43DC-9C80-47424C9119C9}" type="presOf" srcId="{E9C04B1C-7EAC-4A29-8D4E-EFA766C2A9D1}" destId="{805DC2F8-2D7D-4465-904A-E0B5716A22CD}" srcOrd="0" destOrd="0" presId="urn:microsoft.com/office/officeart/2005/8/layout/radial3"/>
    <dgm:cxn modelId="{C805963B-5240-4E30-8F51-651EC0A7A2FA}" type="presOf" srcId="{954E6331-0B5B-40DE-B203-222D135D6A0E}" destId="{045F94A2-45D2-4B7F-B324-AF4D5319BDA6}" srcOrd="0" destOrd="0" presId="urn:microsoft.com/office/officeart/2005/8/layout/radial3"/>
    <dgm:cxn modelId="{DCECEBAA-3FEB-47C6-AD66-5BD48EB55BE9}" type="presOf" srcId="{E2E7D839-F34B-4714-A331-DDAA8E62AEE7}" destId="{241BC378-1DEE-4E20-930F-71A23C5C48BA}" srcOrd="0" destOrd="0" presId="urn:microsoft.com/office/officeart/2005/8/layout/radial3"/>
    <dgm:cxn modelId="{C3F14BF2-D7DF-4448-AA2C-934F53BFC950}" srcId="{954E6331-0B5B-40DE-B203-222D135D6A0E}" destId="{E2E7D839-F34B-4714-A331-DDAA8E62AEE7}" srcOrd="0" destOrd="0" parTransId="{622D981C-A449-45CF-82F5-4C8F42D53AE4}" sibTransId="{E2DB6EBE-DA85-4E55-8388-95DDA1D10F06}"/>
    <dgm:cxn modelId="{6CCD0E53-9FA6-4440-B900-16346AC7D292}" srcId="{E2E7D839-F34B-4714-A331-DDAA8E62AEE7}" destId="{E9C04B1C-7EAC-4A29-8D4E-EFA766C2A9D1}" srcOrd="1" destOrd="0" parTransId="{6EF53E95-5787-40B9-85A3-29FDD24FB57F}" sibTransId="{09C0AD23-363B-4069-B206-025AD607ADCE}"/>
    <dgm:cxn modelId="{291BA488-C460-4F8F-ADED-B77603462E8A}" type="presOf" srcId="{9922F7F5-7E39-48CF-87A2-AEB1AC1717E3}" destId="{E662F098-6F17-4A9D-B845-6A8F850BD187}" srcOrd="0" destOrd="0" presId="urn:microsoft.com/office/officeart/2005/8/layout/radial3"/>
    <dgm:cxn modelId="{650CAC3B-9E9F-491C-A4A0-B7294F0CA2CA}" type="presParOf" srcId="{045F94A2-45D2-4B7F-B324-AF4D5319BDA6}" destId="{828D4971-77B8-442F-AC15-87865A0E7DCB}" srcOrd="0" destOrd="0" presId="urn:microsoft.com/office/officeart/2005/8/layout/radial3"/>
    <dgm:cxn modelId="{4F7DB779-5D20-49C1-971D-C9DAA8BE9D04}" type="presParOf" srcId="{828D4971-77B8-442F-AC15-87865A0E7DCB}" destId="{241BC378-1DEE-4E20-930F-71A23C5C48BA}" srcOrd="0" destOrd="0" presId="urn:microsoft.com/office/officeart/2005/8/layout/radial3"/>
    <dgm:cxn modelId="{E7A09BA6-BAFC-4A54-81DD-1CEF2AB38860}" type="presParOf" srcId="{828D4971-77B8-442F-AC15-87865A0E7DCB}" destId="{63781700-1377-4EBD-8574-8B1289702EFD}" srcOrd="1" destOrd="0" presId="urn:microsoft.com/office/officeart/2005/8/layout/radial3"/>
    <dgm:cxn modelId="{A5F625F0-FCA6-464D-9364-798FDEE39F6A}" type="presParOf" srcId="{828D4971-77B8-442F-AC15-87865A0E7DCB}" destId="{805DC2F8-2D7D-4465-904A-E0B5716A22CD}" srcOrd="2" destOrd="0" presId="urn:microsoft.com/office/officeart/2005/8/layout/radial3"/>
    <dgm:cxn modelId="{6414E40C-B371-45BE-96FC-78FA5AF4AFCF}" type="presParOf" srcId="{828D4971-77B8-442F-AC15-87865A0E7DCB}" destId="{E662F098-6F17-4A9D-B845-6A8F850BD18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97F048-AC15-4A6E-BD4D-3A67204F3495}" type="doc">
      <dgm:prSet loTypeId="urn:microsoft.com/office/officeart/2005/8/layout/funnel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80161F-279A-4E10-BF19-0516B0A7F613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a-IR" b="1" dirty="0" smtClean="0">
              <a:solidFill>
                <a:schemeClr val="tx1"/>
              </a:solidFill>
              <a:cs typeface="B Mitra" pitchFamily="2" charset="-78"/>
            </a:rPr>
            <a:t>خانواده و جنسیت</a:t>
          </a:r>
          <a:endParaRPr lang="en-US" b="1" dirty="0">
            <a:solidFill>
              <a:schemeClr val="tx1"/>
            </a:solidFill>
            <a:cs typeface="B Mitra" pitchFamily="2" charset="-78"/>
          </a:endParaRPr>
        </a:p>
      </dgm:t>
    </dgm:pt>
    <dgm:pt modelId="{DCFA67C1-41BD-4D22-93D4-B36DEDCB9B25}" type="parTrans" cxnId="{7D2941DB-2DC5-4A3D-A514-AAB471BFA109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79D22BA3-C82A-4A36-96ED-CFD9E99AF08E}" type="sibTrans" cxnId="{7D2941DB-2DC5-4A3D-A514-AAB471BFA109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CFC1DC93-D44D-4347-9CEA-782C3F6B198B}">
      <dgm:prSet phldrT="[Text]"/>
      <dgm:spPr>
        <a:solidFill>
          <a:schemeClr val="bg2"/>
        </a:solidFill>
      </dgm:spPr>
      <dgm:t>
        <a:bodyPr/>
        <a:lstStyle/>
        <a:p>
          <a:r>
            <a:rPr lang="fa-IR" b="1" dirty="0" smtClean="0">
              <a:solidFill>
                <a:schemeClr val="tx1"/>
              </a:solidFill>
              <a:cs typeface="B Mitra" pitchFamily="2" charset="-78"/>
            </a:rPr>
            <a:t>  آموزش و محیط</a:t>
          </a:r>
          <a:endParaRPr lang="en-US" b="1" dirty="0">
            <a:solidFill>
              <a:schemeClr val="tx1"/>
            </a:solidFill>
            <a:cs typeface="B Mitra" pitchFamily="2" charset="-78"/>
          </a:endParaRPr>
        </a:p>
      </dgm:t>
    </dgm:pt>
    <dgm:pt modelId="{1028D3CB-52F8-43DC-8060-5F3E4C21E39B}" type="parTrans" cxnId="{BBDCF749-4C17-4365-8DED-F0E1E960C092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F325820D-ADCC-4A97-B42B-AD00DEA186E8}" type="sibTrans" cxnId="{BBDCF749-4C17-4365-8DED-F0E1E960C092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3965040A-58C6-47E8-8D18-C264EBCFE027}">
      <dgm:prSet phldrT="[Text]" custT="1"/>
      <dgm:spPr/>
      <dgm:t>
        <a:bodyPr/>
        <a:lstStyle/>
        <a:p>
          <a:r>
            <a:rPr lang="fa-IR" sz="3200" b="1" dirty="0" smtClean="0">
              <a:solidFill>
                <a:schemeClr val="tx1"/>
              </a:solidFill>
              <a:cs typeface="B Mitra" pitchFamily="2" charset="-78"/>
            </a:rPr>
            <a:t>صفات و خصلت ها</a:t>
          </a:r>
          <a:endParaRPr lang="en-US" sz="3200" b="1" dirty="0">
            <a:solidFill>
              <a:schemeClr val="tx1"/>
            </a:solidFill>
            <a:cs typeface="B Mitra" pitchFamily="2" charset="-78"/>
          </a:endParaRPr>
        </a:p>
      </dgm:t>
    </dgm:pt>
    <dgm:pt modelId="{4EE13706-9F7E-4015-B0D2-5F7F3B21514C}" type="parTrans" cxnId="{428BFDCA-0439-4616-97BB-2B83020F2182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96DD89B9-0955-423E-81C3-A673E9D16E45}" type="sibTrans" cxnId="{428BFDCA-0439-4616-97BB-2B83020F2182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A02FE8C3-DA89-4AB4-8B67-C358B0B337D4}">
      <dgm:prSet phldrT="[Text]"/>
      <dgm:spPr>
        <a:solidFill>
          <a:schemeClr val="accent5"/>
        </a:solidFill>
      </dgm:spPr>
      <dgm:t>
        <a:bodyPr/>
        <a:lstStyle/>
        <a:p>
          <a:r>
            <a:rPr lang="fa-IR" b="1" dirty="0" smtClean="0">
              <a:solidFill>
                <a:schemeClr val="tx1"/>
              </a:solidFill>
              <a:cs typeface="B Mitra" pitchFamily="2" charset="-78"/>
            </a:rPr>
            <a:t>  اعمال</a:t>
          </a:r>
          <a:endParaRPr lang="en-US" b="1" dirty="0">
            <a:solidFill>
              <a:schemeClr val="tx1"/>
            </a:solidFill>
            <a:cs typeface="B Mitra" pitchFamily="2" charset="-78"/>
          </a:endParaRPr>
        </a:p>
      </dgm:t>
    </dgm:pt>
    <dgm:pt modelId="{F0A9E47A-5D1B-49AC-A8CB-5A9463950363}" type="sibTrans" cxnId="{DADED9C7-C3F5-451B-9709-D8F7BA46ED8B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21463EC9-7598-4387-80C8-626CEAEB2CEB}" type="parTrans" cxnId="{DADED9C7-C3F5-451B-9709-D8F7BA46ED8B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AD2C7ACE-B968-444C-8020-84AF0D493DB8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cs typeface="B Mitra" pitchFamily="2" charset="-78"/>
          </a:endParaRPr>
        </a:p>
      </dgm:t>
    </dgm:pt>
    <dgm:pt modelId="{B995998D-C2D9-45E3-8652-ABC71F164A50}" type="parTrans" cxnId="{F899C0C2-6D63-4BA2-9B77-6C62F14D3612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CE417C23-E2B3-4FF7-991D-3AB792ED152C}" type="sibTrans" cxnId="{F899C0C2-6D63-4BA2-9B77-6C62F14D3612}">
      <dgm:prSet/>
      <dgm:spPr/>
      <dgm:t>
        <a:bodyPr/>
        <a:lstStyle/>
        <a:p>
          <a:endParaRPr lang="en-US" b="1">
            <a:solidFill>
              <a:schemeClr val="tx1"/>
            </a:solidFill>
            <a:cs typeface="B Mitra" pitchFamily="2" charset="-78"/>
          </a:endParaRPr>
        </a:p>
      </dgm:t>
    </dgm:pt>
    <dgm:pt modelId="{3CA951B4-C73D-4A68-AF1C-BA2631DDF781}" type="pres">
      <dgm:prSet presAssocID="{DB97F048-AC15-4A6E-BD4D-3A67204F349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A8FD8-A2F8-462B-8322-E04407D7946B}" type="pres">
      <dgm:prSet presAssocID="{DB97F048-AC15-4A6E-BD4D-3A67204F3495}" presName="ellipse" presStyleLbl="trBgShp" presStyleIdx="0" presStyleCnt="1"/>
      <dgm:spPr/>
    </dgm:pt>
    <dgm:pt modelId="{C99EAE8C-B66B-4761-A314-1BBE120A9592}" type="pres">
      <dgm:prSet presAssocID="{DB97F048-AC15-4A6E-BD4D-3A67204F3495}" presName="arrow1" presStyleLbl="fgShp" presStyleIdx="0" presStyleCnt="1"/>
      <dgm:spPr>
        <a:ln>
          <a:solidFill>
            <a:srgbClr val="0070C0"/>
          </a:solidFill>
        </a:ln>
      </dgm:spPr>
    </dgm:pt>
    <dgm:pt modelId="{7712FAEA-141F-4CCC-9AE4-3D22F860D600}" type="pres">
      <dgm:prSet presAssocID="{DB97F048-AC15-4A6E-BD4D-3A67204F349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365B9-0E89-4CE2-AF53-396419DD07D5}" type="pres">
      <dgm:prSet presAssocID="{A02FE8C3-DA89-4AB4-8B67-C358B0B337D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1BDAE-615D-417A-B95A-3DAEAB000D11}" type="pres">
      <dgm:prSet presAssocID="{CFC1DC93-D44D-4347-9CEA-782C3F6B198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12E08-0BDA-47C3-BC30-BFED7862D183}" type="pres">
      <dgm:prSet presAssocID="{3965040A-58C6-47E8-8D18-C264EBCFE02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0432E-AE65-43B9-833F-1603D1D4FA34}" type="pres">
      <dgm:prSet presAssocID="{DB97F048-AC15-4A6E-BD4D-3A67204F3495}" presName="funnel" presStyleLbl="trAlignAcc1" presStyleIdx="0" presStyleCnt="1"/>
      <dgm:spPr>
        <a:solidFill>
          <a:schemeClr val="tx2">
            <a:lumMod val="75000"/>
            <a:lumOff val="25000"/>
            <a:alpha val="55000"/>
          </a:schemeClr>
        </a:solidFill>
      </dgm:spPr>
    </dgm:pt>
  </dgm:ptLst>
  <dgm:cxnLst>
    <dgm:cxn modelId="{5F6C6809-7720-47A0-B6CA-AE2B8F873BFC}" type="presOf" srcId="{B280161F-279A-4E10-BF19-0516B0A7F613}" destId="{B6212E08-0BDA-47C3-BC30-BFED7862D183}" srcOrd="0" destOrd="0" presId="urn:microsoft.com/office/officeart/2005/8/layout/funnel1"/>
    <dgm:cxn modelId="{F25CC73D-E82E-427E-9C40-2FE7D4730F1C}" type="presOf" srcId="{CFC1DC93-D44D-4347-9CEA-782C3F6B198B}" destId="{784365B9-0E89-4CE2-AF53-396419DD07D5}" srcOrd="0" destOrd="0" presId="urn:microsoft.com/office/officeart/2005/8/layout/funnel1"/>
    <dgm:cxn modelId="{DADED9C7-C3F5-451B-9709-D8F7BA46ED8B}" srcId="{DB97F048-AC15-4A6E-BD4D-3A67204F3495}" destId="{A02FE8C3-DA89-4AB4-8B67-C358B0B337D4}" srcOrd="1" destOrd="0" parTransId="{21463EC9-7598-4387-80C8-626CEAEB2CEB}" sibTransId="{F0A9E47A-5D1B-49AC-A8CB-5A9463950363}"/>
    <dgm:cxn modelId="{7B3E5AFC-6D44-4261-8C42-F828C38078E7}" type="presOf" srcId="{A02FE8C3-DA89-4AB4-8B67-C358B0B337D4}" destId="{7901BDAE-615D-417A-B95A-3DAEAB000D11}" srcOrd="0" destOrd="0" presId="urn:microsoft.com/office/officeart/2005/8/layout/funnel1"/>
    <dgm:cxn modelId="{F899C0C2-6D63-4BA2-9B77-6C62F14D3612}" srcId="{DB97F048-AC15-4A6E-BD4D-3A67204F3495}" destId="{AD2C7ACE-B968-444C-8020-84AF0D493DB8}" srcOrd="4" destOrd="0" parTransId="{B995998D-C2D9-45E3-8652-ABC71F164A50}" sibTransId="{CE417C23-E2B3-4FF7-991D-3AB792ED152C}"/>
    <dgm:cxn modelId="{BBDCF749-4C17-4365-8DED-F0E1E960C092}" srcId="{DB97F048-AC15-4A6E-BD4D-3A67204F3495}" destId="{CFC1DC93-D44D-4347-9CEA-782C3F6B198B}" srcOrd="2" destOrd="0" parTransId="{1028D3CB-52F8-43DC-8060-5F3E4C21E39B}" sibTransId="{F325820D-ADCC-4A97-B42B-AD00DEA186E8}"/>
    <dgm:cxn modelId="{428BFDCA-0439-4616-97BB-2B83020F2182}" srcId="{DB97F048-AC15-4A6E-BD4D-3A67204F3495}" destId="{3965040A-58C6-47E8-8D18-C264EBCFE027}" srcOrd="3" destOrd="0" parTransId="{4EE13706-9F7E-4015-B0D2-5F7F3B21514C}" sibTransId="{96DD89B9-0955-423E-81C3-A673E9D16E45}"/>
    <dgm:cxn modelId="{7D2941DB-2DC5-4A3D-A514-AAB471BFA109}" srcId="{DB97F048-AC15-4A6E-BD4D-3A67204F3495}" destId="{B280161F-279A-4E10-BF19-0516B0A7F613}" srcOrd="0" destOrd="0" parTransId="{DCFA67C1-41BD-4D22-93D4-B36DEDCB9B25}" sibTransId="{79D22BA3-C82A-4A36-96ED-CFD9E99AF08E}"/>
    <dgm:cxn modelId="{56D5F72E-B56C-4C2D-91DD-4D176A94CBBB}" type="presOf" srcId="{3965040A-58C6-47E8-8D18-C264EBCFE027}" destId="{7712FAEA-141F-4CCC-9AE4-3D22F860D600}" srcOrd="0" destOrd="0" presId="urn:microsoft.com/office/officeart/2005/8/layout/funnel1"/>
    <dgm:cxn modelId="{0024269F-22AB-4CFF-9ABB-49C7190F4911}" type="presOf" srcId="{DB97F048-AC15-4A6E-BD4D-3A67204F3495}" destId="{3CA951B4-C73D-4A68-AF1C-BA2631DDF781}" srcOrd="0" destOrd="0" presId="urn:microsoft.com/office/officeart/2005/8/layout/funnel1"/>
    <dgm:cxn modelId="{E7C6DF7F-B900-4005-AF11-71641CCE5497}" type="presParOf" srcId="{3CA951B4-C73D-4A68-AF1C-BA2631DDF781}" destId="{CC9A8FD8-A2F8-462B-8322-E04407D7946B}" srcOrd="0" destOrd="0" presId="urn:microsoft.com/office/officeart/2005/8/layout/funnel1"/>
    <dgm:cxn modelId="{88F75F24-4A09-4479-92AD-40F875A58F42}" type="presParOf" srcId="{3CA951B4-C73D-4A68-AF1C-BA2631DDF781}" destId="{C99EAE8C-B66B-4761-A314-1BBE120A9592}" srcOrd="1" destOrd="0" presId="urn:microsoft.com/office/officeart/2005/8/layout/funnel1"/>
    <dgm:cxn modelId="{05FBAAD4-EE84-472A-AFDB-BA88913B078D}" type="presParOf" srcId="{3CA951B4-C73D-4A68-AF1C-BA2631DDF781}" destId="{7712FAEA-141F-4CCC-9AE4-3D22F860D600}" srcOrd="2" destOrd="0" presId="urn:microsoft.com/office/officeart/2005/8/layout/funnel1"/>
    <dgm:cxn modelId="{B2A8CE4E-B637-4581-AC49-A03B4571A35A}" type="presParOf" srcId="{3CA951B4-C73D-4A68-AF1C-BA2631DDF781}" destId="{784365B9-0E89-4CE2-AF53-396419DD07D5}" srcOrd="3" destOrd="0" presId="urn:microsoft.com/office/officeart/2005/8/layout/funnel1"/>
    <dgm:cxn modelId="{6D0A62CE-0410-4B1D-9850-D869AA2C2C73}" type="presParOf" srcId="{3CA951B4-C73D-4A68-AF1C-BA2631DDF781}" destId="{7901BDAE-615D-417A-B95A-3DAEAB000D11}" srcOrd="4" destOrd="0" presId="urn:microsoft.com/office/officeart/2005/8/layout/funnel1"/>
    <dgm:cxn modelId="{D829A4F3-7F0E-4BF7-BCCD-174E109A4A29}" type="presParOf" srcId="{3CA951B4-C73D-4A68-AF1C-BA2631DDF781}" destId="{B6212E08-0BDA-47C3-BC30-BFED7862D183}" srcOrd="5" destOrd="0" presId="urn:microsoft.com/office/officeart/2005/8/layout/funnel1"/>
    <dgm:cxn modelId="{0D318027-CDB7-4755-BD9F-2E7BF9B7DAE6}" type="presParOf" srcId="{3CA951B4-C73D-4A68-AF1C-BA2631DDF781}" destId="{0D20432E-AE65-43B9-833F-1603D1D4FA3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E8D4B0F-4FB3-4A4A-8352-570AFD7ACDE1}" type="doc">
      <dgm:prSet loTypeId="urn:microsoft.com/office/officeart/2005/8/layout/radial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F10040-3F2C-4069-B35A-3674917B2081}">
      <dgm:prSet phldrT="[Text]"/>
      <dgm:spPr>
        <a:solidFill>
          <a:schemeClr val="bg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a-IR" dirty="0" smtClean="0">
              <a:solidFill>
                <a:schemeClr val="tx1"/>
              </a:solidFill>
              <a:cs typeface="B Mitra" pitchFamily="2" charset="-78"/>
            </a:rPr>
            <a:t>رشد عقلانی</a:t>
          </a:r>
          <a:endParaRPr lang="en-US" dirty="0">
            <a:solidFill>
              <a:schemeClr val="tx1"/>
            </a:solidFill>
            <a:cs typeface="B Mitra" pitchFamily="2" charset="-78"/>
          </a:endParaRPr>
        </a:p>
      </dgm:t>
    </dgm:pt>
    <dgm:pt modelId="{26648069-67FE-457C-A146-A9569F7F96D0}" type="parTrans" cxnId="{C033E443-D12A-4E1B-B01C-40DA31D51D37}">
      <dgm:prSet/>
      <dgm:spPr/>
      <dgm:t>
        <a:bodyPr/>
        <a:lstStyle/>
        <a:p>
          <a:endParaRPr lang="en-U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D52A8564-3AEF-43BC-8A98-C625EBD1E093}" type="sibTrans" cxnId="{C033E443-D12A-4E1B-B01C-40DA31D51D37}">
      <dgm:prSet/>
      <dgm:spPr/>
      <dgm:t>
        <a:bodyPr/>
        <a:lstStyle/>
        <a:p>
          <a:endParaRPr lang="en-U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F01846CE-C069-4AAA-8E0D-D4508D6831A1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بروز آن پس از شکل گیری باورها و اعتقادات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66930155-92FD-4872-B772-DC859A6B4100}" type="parTrans" cxnId="{2B167989-5839-4C90-85AF-C2B5097ADF07}">
      <dgm:prSet/>
      <dgm:spPr/>
      <dgm:t>
        <a:bodyPr/>
        <a:lstStyle/>
        <a:p>
          <a:endParaRPr lang="en-U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4B712E65-E5D2-4FFB-9C68-0154B6359C18}" type="sibTrans" cxnId="{2B167989-5839-4C90-85AF-C2B5097ADF07}">
      <dgm:prSet/>
      <dgm:spPr/>
      <dgm:t>
        <a:bodyPr/>
        <a:lstStyle/>
        <a:p>
          <a:endParaRPr lang="en-U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848A09E-DE1A-4A46-AF17-B9F33E7B0848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امتیاز انسان نسبت به حیوانات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725282DF-E720-44A3-A00F-41D1F4848929}" type="parTrans" cxnId="{CE2BFBF5-E9CC-47B9-87C2-5BA95EF0FF00}">
      <dgm:prSet/>
      <dgm:spPr/>
      <dgm:t>
        <a:bodyPr/>
        <a:lstStyle/>
        <a:p>
          <a:endParaRPr lang="en-U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096492AD-FEE3-4C8B-BFED-C16454870192}" type="sibTrans" cxnId="{CE2BFBF5-E9CC-47B9-87C2-5BA95EF0FF00}">
      <dgm:prSet/>
      <dgm:spPr/>
      <dgm:t>
        <a:bodyPr/>
        <a:lstStyle/>
        <a:p>
          <a:endParaRPr lang="en-U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131E6BB0-D38A-4BB0-B289-9F549BC31148}">
      <dgm:prSet phldrT="[Text]" custT="1"/>
      <dgm:spPr/>
      <dgm:t>
        <a:bodyPr/>
        <a:lstStyle/>
        <a:p>
          <a:r>
            <a:rPr lang="fa-IR" sz="2000" b="1" dirty="0" smtClean="0">
              <a:solidFill>
                <a:schemeClr val="tx1"/>
              </a:solidFill>
              <a:cs typeface="B Mitra" pitchFamily="2" charset="-78"/>
            </a:rPr>
            <a:t>علت جزا و پاداش</a:t>
          </a:r>
          <a:endParaRPr lang="en-US" sz="2000" b="1" dirty="0">
            <a:solidFill>
              <a:schemeClr val="tx1"/>
            </a:solidFill>
            <a:cs typeface="B Mitra" pitchFamily="2" charset="-78"/>
          </a:endParaRPr>
        </a:p>
      </dgm:t>
    </dgm:pt>
    <dgm:pt modelId="{8EF86EC1-8B5B-4CDD-B163-AF1547B5E4C4}" type="parTrans" cxnId="{CC733197-69FD-40BF-B757-BB8D7D386EFB}">
      <dgm:prSet/>
      <dgm:spPr/>
      <dgm:t>
        <a:bodyPr/>
        <a:lstStyle/>
        <a:p>
          <a:endParaRPr lang="en-U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4777BB8C-1649-4820-82FC-C6E8D0A67342}" type="sibTrans" cxnId="{CC733197-69FD-40BF-B757-BB8D7D386EFB}">
      <dgm:prSet/>
      <dgm:spPr/>
      <dgm:t>
        <a:bodyPr/>
        <a:lstStyle/>
        <a:p>
          <a:endParaRPr lang="en-US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31005A2-8A48-4B82-B178-772E2E5E6436}" type="pres">
      <dgm:prSet presAssocID="{3E8D4B0F-4FB3-4A4A-8352-570AFD7ACD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141400-97F7-4EE3-93F0-B2EB56DD1460}" type="pres">
      <dgm:prSet presAssocID="{3E8D4B0F-4FB3-4A4A-8352-570AFD7ACDE1}" presName="radial" presStyleCnt="0">
        <dgm:presLayoutVars>
          <dgm:animLvl val="ctr"/>
        </dgm:presLayoutVars>
      </dgm:prSet>
      <dgm:spPr/>
    </dgm:pt>
    <dgm:pt modelId="{01B45C87-F14F-4177-9D6F-93ABB98BED9D}" type="pres">
      <dgm:prSet presAssocID="{27F10040-3F2C-4069-B35A-3674917B2081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F5153CF2-A6AD-4452-AA20-870D75C2C7D4}" type="pres">
      <dgm:prSet presAssocID="{F01846CE-C069-4AAA-8E0D-D4508D6831A1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CBBCD-3127-4B32-970C-0CAC6B27E216}" type="pres">
      <dgm:prSet presAssocID="{E848A09E-DE1A-4A46-AF17-B9F33E7B0848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0C398-60FC-4924-A426-131FBA563301}" type="pres">
      <dgm:prSet presAssocID="{131E6BB0-D38A-4BB0-B289-9F549BC31148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11512-C0DA-4A59-8EA8-9626633A3F51}" type="presOf" srcId="{131E6BB0-D38A-4BB0-B289-9F549BC31148}" destId="{5140C398-60FC-4924-A426-131FBA563301}" srcOrd="0" destOrd="0" presId="urn:microsoft.com/office/officeart/2005/8/layout/radial3"/>
    <dgm:cxn modelId="{8CB56472-94E1-4551-9651-C03521348114}" type="presOf" srcId="{E848A09E-DE1A-4A46-AF17-B9F33E7B0848}" destId="{67ECBBCD-3127-4B32-970C-0CAC6B27E216}" srcOrd="0" destOrd="0" presId="urn:microsoft.com/office/officeart/2005/8/layout/radial3"/>
    <dgm:cxn modelId="{CE2BFBF5-E9CC-47B9-87C2-5BA95EF0FF00}" srcId="{27F10040-3F2C-4069-B35A-3674917B2081}" destId="{E848A09E-DE1A-4A46-AF17-B9F33E7B0848}" srcOrd="1" destOrd="0" parTransId="{725282DF-E720-44A3-A00F-41D1F4848929}" sibTransId="{096492AD-FEE3-4C8B-BFED-C16454870192}"/>
    <dgm:cxn modelId="{1236AAC2-466A-4B03-B892-B7AA8B39EBCB}" type="presOf" srcId="{27F10040-3F2C-4069-B35A-3674917B2081}" destId="{01B45C87-F14F-4177-9D6F-93ABB98BED9D}" srcOrd="0" destOrd="0" presId="urn:microsoft.com/office/officeart/2005/8/layout/radial3"/>
    <dgm:cxn modelId="{B1521BD3-3018-44B6-8B21-88354377AF26}" type="presOf" srcId="{3E8D4B0F-4FB3-4A4A-8352-570AFD7ACDE1}" destId="{B31005A2-8A48-4B82-B178-772E2E5E6436}" srcOrd="0" destOrd="0" presId="urn:microsoft.com/office/officeart/2005/8/layout/radial3"/>
    <dgm:cxn modelId="{C033E443-D12A-4E1B-B01C-40DA31D51D37}" srcId="{3E8D4B0F-4FB3-4A4A-8352-570AFD7ACDE1}" destId="{27F10040-3F2C-4069-B35A-3674917B2081}" srcOrd="0" destOrd="0" parTransId="{26648069-67FE-457C-A146-A9569F7F96D0}" sibTransId="{D52A8564-3AEF-43BC-8A98-C625EBD1E093}"/>
    <dgm:cxn modelId="{2B167989-5839-4C90-85AF-C2B5097ADF07}" srcId="{27F10040-3F2C-4069-B35A-3674917B2081}" destId="{F01846CE-C069-4AAA-8E0D-D4508D6831A1}" srcOrd="0" destOrd="0" parTransId="{66930155-92FD-4872-B772-DC859A6B4100}" sibTransId="{4B712E65-E5D2-4FFB-9C68-0154B6359C18}"/>
    <dgm:cxn modelId="{CC733197-69FD-40BF-B757-BB8D7D386EFB}" srcId="{27F10040-3F2C-4069-B35A-3674917B2081}" destId="{131E6BB0-D38A-4BB0-B289-9F549BC31148}" srcOrd="2" destOrd="0" parTransId="{8EF86EC1-8B5B-4CDD-B163-AF1547B5E4C4}" sibTransId="{4777BB8C-1649-4820-82FC-C6E8D0A67342}"/>
    <dgm:cxn modelId="{47E72BED-6C4C-40F4-A4FD-0E73B684EB5E}" type="presOf" srcId="{F01846CE-C069-4AAA-8E0D-D4508D6831A1}" destId="{F5153CF2-A6AD-4452-AA20-870D75C2C7D4}" srcOrd="0" destOrd="0" presId="urn:microsoft.com/office/officeart/2005/8/layout/radial3"/>
    <dgm:cxn modelId="{F5FF29D7-4BBE-4BB1-9564-2DA2A4AEB168}" type="presParOf" srcId="{B31005A2-8A48-4B82-B178-772E2E5E6436}" destId="{35141400-97F7-4EE3-93F0-B2EB56DD1460}" srcOrd="0" destOrd="0" presId="urn:microsoft.com/office/officeart/2005/8/layout/radial3"/>
    <dgm:cxn modelId="{D1C3AF0F-B7F9-46DA-902D-CB967146F711}" type="presParOf" srcId="{35141400-97F7-4EE3-93F0-B2EB56DD1460}" destId="{01B45C87-F14F-4177-9D6F-93ABB98BED9D}" srcOrd="0" destOrd="0" presId="urn:microsoft.com/office/officeart/2005/8/layout/radial3"/>
    <dgm:cxn modelId="{EF76C74A-64D5-4FF5-9415-3BA8473094EB}" type="presParOf" srcId="{35141400-97F7-4EE3-93F0-B2EB56DD1460}" destId="{F5153CF2-A6AD-4452-AA20-870D75C2C7D4}" srcOrd="1" destOrd="0" presId="urn:microsoft.com/office/officeart/2005/8/layout/radial3"/>
    <dgm:cxn modelId="{703DDA0F-B0F7-46B6-9A0E-3BAA0CA00F05}" type="presParOf" srcId="{35141400-97F7-4EE3-93F0-B2EB56DD1460}" destId="{67ECBBCD-3127-4B32-970C-0CAC6B27E216}" srcOrd="2" destOrd="0" presId="urn:microsoft.com/office/officeart/2005/8/layout/radial3"/>
    <dgm:cxn modelId="{FB82089D-DE6C-400B-9991-9F41D8DB24F6}" type="presParOf" srcId="{35141400-97F7-4EE3-93F0-B2EB56DD1460}" destId="{5140C398-60FC-4924-A426-131FBA56330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8D1F4-D5EE-4717-A006-7E6BF196AA08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CAA26307-242B-47D8-9E68-11C1737C9B4A}">
      <dgm:prSet phldrT="[Text]" custT="1"/>
      <dgm:spPr/>
      <dgm:t>
        <a:bodyPr/>
        <a:lstStyle/>
        <a:p>
          <a:pPr rtl="1"/>
          <a:r>
            <a:rPr lang="fa-IR" sz="2800" b="1" dirty="0" smtClean="0">
              <a:solidFill>
                <a:srgbClr val="FFFFFF"/>
              </a:solidFill>
              <a:cs typeface="B Nazanin" pitchFamily="2" charset="-78"/>
            </a:rPr>
            <a:t>علم و ادراک</a:t>
          </a:r>
          <a:endParaRPr lang="fa-IR" sz="2800" b="1" dirty="0">
            <a:solidFill>
              <a:srgbClr val="FFFFFF"/>
            </a:solidFill>
            <a:cs typeface="B Nazanin" pitchFamily="2" charset="-78"/>
          </a:endParaRPr>
        </a:p>
      </dgm:t>
    </dgm:pt>
    <dgm:pt modelId="{9FFBB387-8F0C-4E3C-A3F2-D1ADECE04ABF}" type="parTrans" cxnId="{F87B5FC1-BB92-4185-BF16-098D6E54F520}">
      <dgm:prSet/>
      <dgm:spPr/>
      <dgm:t>
        <a:bodyPr/>
        <a:lstStyle/>
        <a:p>
          <a:pPr rtl="1"/>
          <a:endParaRPr lang="fa-IR"/>
        </a:p>
      </dgm:t>
    </dgm:pt>
    <dgm:pt modelId="{9B3400BE-8D19-47F5-A02A-23C9D035ED37}" type="sibTrans" cxnId="{F87B5FC1-BB92-4185-BF16-098D6E54F520}">
      <dgm:prSet/>
      <dgm:spPr/>
      <dgm:t>
        <a:bodyPr/>
        <a:lstStyle/>
        <a:p>
          <a:pPr rtl="1"/>
          <a:endParaRPr lang="fa-IR"/>
        </a:p>
      </dgm:t>
    </dgm:pt>
    <dgm:pt modelId="{14D24B6F-5E1F-456B-AD2C-108A0FCEDAAC}">
      <dgm:prSet phldrT="[Text]" custT="1"/>
      <dgm:spPr/>
      <dgm:t>
        <a:bodyPr/>
        <a:lstStyle/>
        <a:p>
          <a:pPr rtl="1"/>
          <a:r>
            <a:rPr lang="fa-IR" sz="2800" b="1" dirty="0" smtClean="0">
              <a:solidFill>
                <a:srgbClr val="FFFFFF"/>
              </a:solidFill>
              <a:cs typeface="B Nazanin" pitchFamily="2" charset="-78"/>
            </a:rPr>
            <a:t>هدایت کمال پیشرفت</a:t>
          </a:r>
          <a:endParaRPr lang="fa-IR" sz="2800" b="1" dirty="0">
            <a:solidFill>
              <a:srgbClr val="FFFFFF"/>
            </a:solidFill>
            <a:cs typeface="B Nazanin" pitchFamily="2" charset="-78"/>
          </a:endParaRPr>
        </a:p>
      </dgm:t>
    </dgm:pt>
    <dgm:pt modelId="{28BE8527-46F8-4822-B3D7-2ACEE6342387}" type="parTrans" cxnId="{9A8FB287-5C1D-4DEF-8C6F-72F519887705}">
      <dgm:prSet/>
      <dgm:spPr/>
      <dgm:t>
        <a:bodyPr/>
        <a:lstStyle/>
        <a:p>
          <a:pPr rtl="1"/>
          <a:endParaRPr lang="fa-IR"/>
        </a:p>
      </dgm:t>
    </dgm:pt>
    <dgm:pt modelId="{69C16E15-A343-4D4A-9BF8-81742B070446}" type="sibTrans" cxnId="{9A8FB287-5C1D-4DEF-8C6F-72F519887705}">
      <dgm:prSet/>
      <dgm:spPr/>
      <dgm:t>
        <a:bodyPr/>
        <a:lstStyle/>
        <a:p>
          <a:pPr rtl="1"/>
          <a:endParaRPr lang="fa-IR"/>
        </a:p>
      </dgm:t>
    </dgm:pt>
    <dgm:pt modelId="{C17B9A54-70AE-4FE2-B346-83CC778B0A47}" type="pres">
      <dgm:prSet presAssocID="{A558D1F4-D5EE-4717-A006-7E6BF196AA08}" presName="arrowDiagram" presStyleCnt="0">
        <dgm:presLayoutVars>
          <dgm:chMax val="5"/>
          <dgm:dir/>
          <dgm:resizeHandles val="exact"/>
        </dgm:presLayoutVars>
      </dgm:prSet>
      <dgm:spPr/>
    </dgm:pt>
    <dgm:pt modelId="{F7C15C2D-5A98-4D5D-9955-7CA9737CB245}" type="pres">
      <dgm:prSet presAssocID="{A558D1F4-D5EE-4717-A006-7E6BF196AA08}" presName="arrow" presStyleLbl="bgShp" presStyleIdx="0" presStyleCnt="1" custAng="0" custScaleX="98864" custLinFactNeighborX="-138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3774BD10-B90F-42B9-BD59-88CCE602D4A9}" type="pres">
      <dgm:prSet presAssocID="{A558D1F4-D5EE-4717-A006-7E6BF196AA08}" presName="arrowDiagram2" presStyleCnt="0"/>
      <dgm:spPr/>
    </dgm:pt>
    <dgm:pt modelId="{CE5E7FBB-E2B8-4E18-8657-39B525904D64}" type="pres">
      <dgm:prSet presAssocID="{CAA26307-242B-47D8-9E68-11C1737C9B4A}" presName="bullet2a" presStyleLbl="node1" presStyleIdx="0" presStyleCnt="2" custLinFactX="-400000" custLinFactY="176957" custLinFactNeighborX="-425448" custLinFactNeighborY="20000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endParaRPr lang="fa-IR"/>
        </a:p>
      </dgm:t>
    </dgm:pt>
    <dgm:pt modelId="{E0EF88EF-374E-4A62-8A13-2A8E8E02E69F}" type="pres">
      <dgm:prSet presAssocID="{CAA26307-242B-47D8-9E68-11C1737C9B4A}" presName="textBox2a" presStyleLbl="revTx" presStyleIdx="0" presStyleCnt="2" custScaleX="153285" custLinFactX="-21576" custLinFactNeighborX="-100000" custLinFactNeighborY="-428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A2C961-C1FE-479B-AAC9-8B2565E1B0AA}" type="pres">
      <dgm:prSet presAssocID="{14D24B6F-5E1F-456B-AD2C-108A0FCEDAAC}" presName="bullet2b" presStyleLbl="node1" presStyleIdx="1" presStyleCnt="2" custLinFactX="102138" custLinFactY="-24245" custLinFactNeighborX="200000" custLinFactNeighborY="-100000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1"/>
          <a:endParaRPr lang="fa-IR"/>
        </a:p>
      </dgm:t>
    </dgm:pt>
    <dgm:pt modelId="{509E6F92-2A66-4F4A-8A2F-1D02CA2FED70}" type="pres">
      <dgm:prSet presAssocID="{14D24B6F-5E1F-456B-AD2C-108A0FCEDAAC}" presName="textBox2b" presStyleLbl="revTx" presStyleIdx="1" presStyleCnt="2" custScaleY="51057" custLinFactNeighborX="55929" custLinFactNeighborY="-7552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00D26CE-0334-45CA-8390-C42C869C3029}" type="presOf" srcId="{CAA26307-242B-47D8-9E68-11C1737C9B4A}" destId="{E0EF88EF-374E-4A62-8A13-2A8E8E02E69F}" srcOrd="0" destOrd="0" presId="urn:microsoft.com/office/officeart/2005/8/layout/arrow2"/>
    <dgm:cxn modelId="{D4029793-C785-4C79-B4C9-7AF588E970A4}" type="presOf" srcId="{14D24B6F-5E1F-456B-AD2C-108A0FCEDAAC}" destId="{509E6F92-2A66-4F4A-8A2F-1D02CA2FED70}" srcOrd="0" destOrd="0" presId="urn:microsoft.com/office/officeart/2005/8/layout/arrow2"/>
    <dgm:cxn modelId="{E37A4EAB-30D0-468A-A74C-0BCBB61D53AC}" type="presOf" srcId="{A558D1F4-D5EE-4717-A006-7E6BF196AA08}" destId="{C17B9A54-70AE-4FE2-B346-83CC778B0A47}" srcOrd="0" destOrd="0" presId="urn:microsoft.com/office/officeart/2005/8/layout/arrow2"/>
    <dgm:cxn modelId="{F87B5FC1-BB92-4185-BF16-098D6E54F520}" srcId="{A558D1F4-D5EE-4717-A006-7E6BF196AA08}" destId="{CAA26307-242B-47D8-9E68-11C1737C9B4A}" srcOrd="0" destOrd="0" parTransId="{9FFBB387-8F0C-4E3C-A3F2-D1ADECE04ABF}" sibTransId="{9B3400BE-8D19-47F5-A02A-23C9D035ED37}"/>
    <dgm:cxn modelId="{9A8FB287-5C1D-4DEF-8C6F-72F519887705}" srcId="{A558D1F4-D5EE-4717-A006-7E6BF196AA08}" destId="{14D24B6F-5E1F-456B-AD2C-108A0FCEDAAC}" srcOrd="1" destOrd="0" parTransId="{28BE8527-46F8-4822-B3D7-2ACEE6342387}" sibTransId="{69C16E15-A343-4D4A-9BF8-81742B070446}"/>
    <dgm:cxn modelId="{ABF04895-BF4A-433F-95FF-3BA910016CB9}" type="presParOf" srcId="{C17B9A54-70AE-4FE2-B346-83CC778B0A47}" destId="{F7C15C2D-5A98-4D5D-9955-7CA9737CB245}" srcOrd="0" destOrd="0" presId="urn:microsoft.com/office/officeart/2005/8/layout/arrow2"/>
    <dgm:cxn modelId="{7953966C-72C0-43BE-B82B-7B18EED1FE17}" type="presParOf" srcId="{C17B9A54-70AE-4FE2-B346-83CC778B0A47}" destId="{3774BD10-B90F-42B9-BD59-88CCE602D4A9}" srcOrd="1" destOrd="0" presId="urn:microsoft.com/office/officeart/2005/8/layout/arrow2"/>
    <dgm:cxn modelId="{E4F8AF8D-A83D-4CA7-B30B-6D58CD2264DD}" type="presParOf" srcId="{3774BD10-B90F-42B9-BD59-88CCE602D4A9}" destId="{CE5E7FBB-E2B8-4E18-8657-39B525904D64}" srcOrd="0" destOrd="0" presId="urn:microsoft.com/office/officeart/2005/8/layout/arrow2"/>
    <dgm:cxn modelId="{83F95013-46F0-4E58-89F1-D0F6313D4F9D}" type="presParOf" srcId="{3774BD10-B90F-42B9-BD59-88CCE602D4A9}" destId="{E0EF88EF-374E-4A62-8A13-2A8E8E02E69F}" srcOrd="1" destOrd="0" presId="urn:microsoft.com/office/officeart/2005/8/layout/arrow2"/>
    <dgm:cxn modelId="{9DDC3E4E-03CB-4FC7-B7C0-3E367E3753F6}" type="presParOf" srcId="{3774BD10-B90F-42B9-BD59-88CCE602D4A9}" destId="{79A2C961-C1FE-479B-AAC9-8B2565E1B0AA}" srcOrd="2" destOrd="0" presId="urn:microsoft.com/office/officeart/2005/8/layout/arrow2"/>
    <dgm:cxn modelId="{39F7CD3D-B025-446F-95AF-CCC7CA9EF4D7}" type="presParOf" srcId="{3774BD10-B90F-42B9-BD59-88CCE602D4A9}" destId="{509E6F92-2A66-4F4A-8A2F-1D02CA2FED70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8D1F4-D5EE-4717-A006-7E6BF196AA08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</dgm:pt>
    <dgm:pt modelId="{CAA26307-242B-47D8-9E68-11C1737C9B4A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rgbClr val="FFFFFF"/>
              </a:solidFill>
              <a:cs typeface="B Nazanin" pitchFamily="2" charset="-78"/>
            </a:rPr>
            <a:t>جهل و </a:t>
          </a:r>
          <a:r>
            <a:rPr lang="fa-IR" sz="2000" b="1" dirty="0" smtClean="0">
              <a:solidFill>
                <a:srgbClr val="FFFFFF"/>
              </a:solidFill>
              <a:cs typeface="B Nazanin" pitchFamily="2" charset="-78"/>
            </a:rPr>
            <a:t>غفلت</a:t>
          </a:r>
          <a:endParaRPr lang="fa-IR" sz="2400" b="1" dirty="0">
            <a:solidFill>
              <a:srgbClr val="FFFFFF"/>
            </a:solidFill>
            <a:cs typeface="B Nazanin" pitchFamily="2" charset="-78"/>
          </a:endParaRPr>
        </a:p>
      </dgm:t>
    </dgm:pt>
    <dgm:pt modelId="{9FFBB387-8F0C-4E3C-A3F2-D1ADECE04ABF}" type="parTrans" cxnId="{F87B5FC1-BB92-4185-BF16-098D6E54F520}">
      <dgm:prSet/>
      <dgm:spPr/>
      <dgm:t>
        <a:bodyPr/>
        <a:lstStyle/>
        <a:p>
          <a:pPr rtl="1"/>
          <a:endParaRPr lang="fa-IR"/>
        </a:p>
      </dgm:t>
    </dgm:pt>
    <dgm:pt modelId="{9B3400BE-8D19-47F5-A02A-23C9D035ED37}" type="sibTrans" cxnId="{F87B5FC1-BB92-4185-BF16-098D6E54F520}">
      <dgm:prSet/>
      <dgm:spPr/>
      <dgm:t>
        <a:bodyPr/>
        <a:lstStyle/>
        <a:p>
          <a:pPr rtl="1"/>
          <a:endParaRPr lang="fa-IR"/>
        </a:p>
      </dgm:t>
    </dgm:pt>
    <dgm:pt modelId="{14D24B6F-5E1F-456B-AD2C-108A0FCEDAAC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rgbClr val="FFFFFF"/>
              </a:solidFill>
              <a:cs typeface="B Nazanin" pitchFamily="2" charset="-78"/>
            </a:rPr>
            <a:t>گمراهی ابدی </a:t>
          </a:r>
          <a:endParaRPr lang="fa-IR" sz="2400" b="1" dirty="0">
            <a:solidFill>
              <a:srgbClr val="FFFFFF"/>
            </a:solidFill>
            <a:cs typeface="B Nazanin" pitchFamily="2" charset="-78"/>
          </a:endParaRPr>
        </a:p>
      </dgm:t>
    </dgm:pt>
    <dgm:pt modelId="{28BE8527-46F8-4822-B3D7-2ACEE6342387}" type="parTrans" cxnId="{9A8FB287-5C1D-4DEF-8C6F-72F519887705}">
      <dgm:prSet/>
      <dgm:spPr/>
      <dgm:t>
        <a:bodyPr/>
        <a:lstStyle/>
        <a:p>
          <a:pPr rtl="1"/>
          <a:endParaRPr lang="fa-IR"/>
        </a:p>
      </dgm:t>
    </dgm:pt>
    <dgm:pt modelId="{69C16E15-A343-4D4A-9BF8-81742B070446}" type="sibTrans" cxnId="{9A8FB287-5C1D-4DEF-8C6F-72F519887705}">
      <dgm:prSet/>
      <dgm:spPr/>
      <dgm:t>
        <a:bodyPr/>
        <a:lstStyle/>
        <a:p>
          <a:pPr rtl="1"/>
          <a:endParaRPr lang="fa-IR"/>
        </a:p>
      </dgm:t>
    </dgm:pt>
    <dgm:pt modelId="{C17B9A54-70AE-4FE2-B346-83CC778B0A47}" type="pres">
      <dgm:prSet presAssocID="{A558D1F4-D5EE-4717-A006-7E6BF196AA08}" presName="arrowDiagram" presStyleCnt="0">
        <dgm:presLayoutVars>
          <dgm:chMax val="5"/>
          <dgm:dir/>
          <dgm:resizeHandles val="exact"/>
        </dgm:presLayoutVars>
      </dgm:prSet>
      <dgm:spPr/>
    </dgm:pt>
    <dgm:pt modelId="{F7C15C2D-5A98-4D5D-9955-7CA9737CB245}" type="pres">
      <dgm:prSet presAssocID="{A558D1F4-D5EE-4717-A006-7E6BF196AA08}" presName="arrow" presStyleLbl="bgShp" presStyleIdx="0" presStyleCnt="1" custAng="10800000" custScaleX="100000" custScaleY="95619" custLinFactNeighborY="-17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fa-IR"/>
        </a:p>
      </dgm:t>
    </dgm:pt>
    <dgm:pt modelId="{3774BD10-B90F-42B9-BD59-88CCE602D4A9}" type="pres">
      <dgm:prSet presAssocID="{A558D1F4-D5EE-4717-A006-7E6BF196AA08}" presName="arrowDiagram2" presStyleCnt="0"/>
      <dgm:spPr/>
    </dgm:pt>
    <dgm:pt modelId="{CE5E7FBB-E2B8-4E18-8657-39B525904D64}" type="pres">
      <dgm:prSet presAssocID="{CAA26307-242B-47D8-9E68-11C1737C9B4A}" presName="bullet2a" presStyleLbl="node1" presStyleIdx="0" presStyleCnt="2" custLinFactX="862329" custLinFactY="-400000" custLinFactNeighborX="900000" custLinFactNeighborY="-403862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/>
        </a:p>
      </dgm:t>
    </dgm:pt>
    <dgm:pt modelId="{E0EF88EF-374E-4A62-8A13-2A8E8E02E69F}" type="pres">
      <dgm:prSet presAssocID="{CAA26307-242B-47D8-9E68-11C1737C9B4A}" presName="textBox2a" presStyleLbl="revTx" presStyleIdx="0" presStyleCnt="2" custScaleX="88718" custScaleY="58936" custLinFactX="43077" custLinFactNeighborX="100000" custLinFactNeighborY="-8002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9A2C961-C1FE-479B-AAC9-8B2565E1B0AA}" type="pres">
      <dgm:prSet presAssocID="{14D24B6F-5E1F-456B-AD2C-108A0FCEDAAC}" presName="bullet2b" presStyleLbl="node1" presStyleIdx="1" presStyleCnt="2" custLinFactX="-400000" custLinFactY="100000" custLinFactNeighborX="-456507" custLinFactNeighborY="180866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fa-IR"/>
        </a:p>
      </dgm:t>
    </dgm:pt>
    <dgm:pt modelId="{509E6F92-2A66-4F4A-8A2F-1D02CA2FED70}" type="pres">
      <dgm:prSet presAssocID="{14D24B6F-5E1F-456B-AD2C-108A0FCEDAAC}" presName="textBox2b" presStyleLbl="revTx" presStyleIdx="1" presStyleCnt="2" custScaleX="108431" custScaleY="48238" custLinFactX="-79887" custLinFactNeighborX="-100000" custLinFactNeighborY="-304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94BAC21-8EE8-4666-9B68-85DBBF2FF042}" type="presOf" srcId="{CAA26307-242B-47D8-9E68-11C1737C9B4A}" destId="{E0EF88EF-374E-4A62-8A13-2A8E8E02E69F}" srcOrd="0" destOrd="0" presId="urn:microsoft.com/office/officeart/2005/8/layout/arrow2"/>
    <dgm:cxn modelId="{F87B5FC1-BB92-4185-BF16-098D6E54F520}" srcId="{A558D1F4-D5EE-4717-A006-7E6BF196AA08}" destId="{CAA26307-242B-47D8-9E68-11C1737C9B4A}" srcOrd="0" destOrd="0" parTransId="{9FFBB387-8F0C-4E3C-A3F2-D1ADECE04ABF}" sibTransId="{9B3400BE-8D19-47F5-A02A-23C9D035ED37}"/>
    <dgm:cxn modelId="{82392480-7D2E-4DFF-9E14-370716C4FF17}" type="presOf" srcId="{A558D1F4-D5EE-4717-A006-7E6BF196AA08}" destId="{C17B9A54-70AE-4FE2-B346-83CC778B0A47}" srcOrd="0" destOrd="0" presId="urn:microsoft.com/office/officeart/2005/8/layout/arrow2"/>
    <dgm:cxn modelId="{D4D0724D-4BF6-4067-ADAE-2AD401190773}" type="presOf" srcId="{14D24B6F-5E1F-456B-AD2C-108A0FCEDAAC}" destId="{509E6F92-2A66-4F4A-8A2F-1D02CA2FED70}" srcOrd="0" destOrd="0" presId="urn:microsoft.com/office/officeart/2005/8/layout/arrow2"/>
    <dgm:cxn modelId="{9A8FB287-5C1D-4DEF-8C6F-72F519887705}" srcId="{A558D1F4-D5EE-4717-A006-7E6BF196AA08}" destId="{14D24B6F-5E1F-456B-AD2C-108A0FCEDAAC}" srcOrd="1" destOrd="0" parTransId="{28BE8527-46F8-4822-B3D7-2ACEE6342387}" sibTransId="{69C16E15-A343-4D4A-9BF8-81742B070446}"/>
    <dgm:cxn modelId="{78E58089-8713-460B-A5D2-FB31645F0486}" type="presParOf" srcId="{C17B9A54-70AE-4FE2-B346-83CC778B0A47}" destId="{F7C15C2D-5A98-4D5D-9955-7CA9737CB245}" srcOrd="0" destOrd="0" presId="urn:microsoft.com/office/officeart/2005/8/layout/arrow2"/>
    <dgm:cxn modelId="{DFDC9BB0-3E81-4491-A3C1-34F3FFE9326A}" type="presParOf" srcId="{C17B9A54-70AE-4FE2-B346-83CC778B0A47}" destId="{3774BD10-B90F-42B9-BD59-88CCE602D4A9}" srcOrd="1" destOrd="0" presId="urn:microsoft.com/office/officeart/2005/8/layout/arrow2"/>
    <dgm:cxn modelId="{75C61575-1EBB-467A-84FD-6A40D0249979}" type="presParOf" srcId="{3774BD10-B90F-42B9-BD59-88CCE602D4A9}" destId="{CE5E7FBB-E2B8-4E18-8657-39B525904D64}" srcOrd="0" destOrd="0" presId="urn:microsoft.com/office/officeart/2005/8/layout/arrow2"/>
    <dgm:cxn modelId="{085FF2AE-7B24-43BA-A044-2FCC5D462882}" type="presParOf" srcId="{3774BD10-B90F-42B9-BD59-88CCE602D4A9}" destId="{E0EF88EF-374E-4A62-8A13-2A8E8E02E69F}" srcOrd="1" destOrd="0" presId="urn:microsoft.com/office/officeart/2005/8/layout/arrow2"/>
    <dgm:cxn modelId="{70C8140C-A9D7-4AF4-A068-78981E544CBF}" type="presParOf" srcId="{3774BD10-B90F-42B9-BD59-88CCE602D4A9}" destId="{79A2C961-C1FE-479B-AAC9-8B2565E1B0AA}" srcOrd="2" destOrd="0" presId="urn:microsoft.com/office/officeart/2005/8/layout/arrow2"/>
    <dgm:cxn modelId="{A3BB791C-3452-4EEA-B9CF-134419CE4A82}" type="presParOf" srcId="{3774BD10-B90F-42B9-BD59-88CCE602D4A9}" destId="{509E6F92-2A66-4F4A-8A2F-1D02CA2FED70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E292CB-3E63-4839-898D-EDEBFA85A489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13C20012-2C40-4588-B46A-8B3FA054FF22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4000" b="1" dirty="0" smtClean="0">
              <a:solidFill>
                <a:schemeClr val="accent6">
                  <a:lumMod val="50000"/>
                </a:schemeClr>
              </a:solidFill>
              <a:cs typeface="B Nazanin" pitchFamily="2" charset="-78"/>
            </a:rPr>
            <a:t>آیات و روایات</a:t>
          </a:r>
          <a:endParaRPr lang="fa-IR" sz="4000" b="1" dirty="0">
            <a:solidFill>
              <a:schemeClr val="accent6">
                <a:lumMod val="50000"/>
              </a:schemeClr>
            </a:solidFill>
            <a:cs typeface="B Nazanin" pitchFamily="2" charset="-78"/>
          </a:endParaRPr>
        </a:p>
      </dgm:t>
    </dgm:pt>
    <dgm:pt modelId="{5662E538-0370-4412-8D37-E865F14B4F7A}" type="parTrans" cxnId="{1B404A1A-A5B1-455F-8E38-E8AA6F6F5929}">
      <dgm:prSet/>
      <dgm:spPr/>
      <dgm:t>
        <a:bodyPr/>
        <a:lstStyle/>
        <a:p>
          <a:pPr rtl="1"/>
          <a:endParaRPr lang="fa-IR"/>
        </a:p>
      </dgm:t>
    </dgm:pt>
    <dgm:pt modelId="{FB0A20B4-F077-45EF-A2BF-824D5FDA6B25}" type="sibTrans" cxnId="{1B404A1A-A5B1-455F-8E38-E8AA6F6F5929}">
      <dgm:prSet/>
      <dgm:spPr/>
      <dgm:t>
        <a:bodyPr/>
        <a:lstStyle/>
        <a:p>
          <a:pPr rtl="1"/>
          <a:endParaRPr lang="fa-IR"/>
        </a:p>
      </dgm:t>
    </dgm:pt>
    <dgm:pt modelId="{8F7FA076-61A7-4112-9153-3BFD5053D658}">
      <dgm:prSet phldrT="[Text]" custT="1"/>
      <dgm:spPr>
        <a:solidFill>
          <a:srgbClr val="332415"/>
        </a:solidFill>
      </dgm:spPr>
      <dgm:t>
        <a:bodyPr/>
        <a:lstStyle/>
        <a:p>
          <a:pPr rtl="1"/>
          <a:r>
            <a:rPr lang="fa-IR" sz="2400" b="0" dirty="0" smtClean="0">
              <a:cs typeface="B Nazanin" pitchFamily="2" charset="-78"/>
            </a:rPr>
            <a:t>بیانگر محتوای علمی که باید فعال شود/جنبه ی یادآوری</a:t>
          </a:r>
          <a:endParaRPr lang="fa-IR" sz="2400" b="0" dirty="0">
            <a:cs typeface="B Nazanin" pitchFamily="2" charset="-78"/>
          </a:endParaRPr>
        </a:p>
      </dgm:t>
    </dgm:pt>
    <dgm:pt modelId="{E8D1065E-E61B-4D1B-BAFB-EC7A426552A9}" type="parTrans" cxnId="{38FCD4FC-DB54-4E43-961B-85DABA5D44E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332415"/>
          </a:solidFill>
        </a:ln>
      </dgm:spPr>
      <dgm:t>
        <a:bodyPr/>
        <a:lstStyle/>
        <a:p>
          <a:pPr rtl="1"/>
          <a:endParaRPr lang="fa-IR"/>
        </a:p>
      </dgm:t>
    </dgm:pt>
    <dgm:pt modelId="{E235497E-E575-4948-B41B-105F857D19FD}" type="sibTrans" cxnId="{38FCD4FC-DB54-4E43-961B-85DABA5D44E1}">
      <dgm:prSet/>
      <dgm:spPr/>
      <dgm:t>
        <a:bodyPr/>
        <a:lstStyle/>
        <a:p>
          <a:pPr rtl="1"/>
          <a:endParaRPr lang="fa-IR"/>
        </a:p>
      </dgm:t>
    </dgm:pt>
    <dgm:pt modelId="{3F4A4705-0608-42A8-B8CB-E255F6A3DE90}">
      <dgm:prSet phldrT="[Text]" custT="1"/>
      <dgm:spPr>
        <a:solidFill>
          <a:srgbClr val="332415"/>
        </a:solidFill>
      </dgm:spPr>
      <dgm:t>
        <a:bodyPr/>
        <a:lstStyle/>
        <a:p>
          <a:pPr rtl="1"/>
          <a:r>
            <a:rPr lang="fa-IR" sz="2400" b="0" dirty="0" smtClean="0">
              <a:cs typeface="B Nazanin" pitchFamily="2" charset="-78"/>
            </a:rPr>
            <a:t>زمینه ساز فهم علوم و حقایق با ایجاد طهارت</a:t>
          </a:r>
          <a:endParaRPr lang="fa-IR" sz="2400" b="0" dirty="0">
            <a:cs typeface="B Nazanin" pitchFamily="2" charset="-78"/>
          </a:endParaRPr>
        </a:p>
      </dgm:t>
    </dgm:pt>
    <dgm:pt modelId="{403F975C-ABE5-41A5-8632-867A10EB6DC3}" type="parTrans" cxnId="{4B11977F-53B0-47F6-ADBC-4485CC827333}">
      <dgm:prSet/>
      <dgm:spPr>
        <a:ln>
          <a:solidFill>
            <a:srgbClr val="332415"/>
          </a:solidFill>
        </a:ln>
      </dgm:spPr>
      <dgm:t>
        <a:bodyPr/>
        <a:lstStyle/>
        <a:p>
          <a:pPr rtl="1"/>
          <a:endParaRPr lang="fa-IR"/>
        </a:p>
      </dgm:t>
    </dgm:pt>
    <dgm:pt modelId="{E63DECBE-9270-4F67-AFFA-691043625CE3}" type="sibTrans" cxnId="{4B11977F-53B0-47F6-ADBC-4485CC827333}">
      <dgm:prSet/>
      <dgm:spPr/>
      <dgm:t>
        <a:bodyPr/>
        <a:lstStyle/>
        <a:p>
          <a:pPr rtl="1"/>
          <a:endParaRPr lang="fa-IR"/>
        </a:p>
      </dgm:t>
    </dgm:pt>
    <dgm:pt modelId="{98BAE7F5-0A77-40E8-A99F-B0C4FD84873F}">
      <dgm:prSet phldrT="[Text]" custT="1"/>
      <dgm:spPr>
        <a:solidFill>
          <a:srgbClr val="332415"/>
        </a:solidFill>
      </dgm:spPr>
      <dgm:t>
        <a:bodyPr/>
        <a:lstStyle/>
        <a:p>
          <a:pPr rtl="1"/>
          <a:r>
            <a:rPr lang="fa-IR" sz="2400" b="0" dirty="0" smtClean="0">
              <a:cs typeface="B Nazanin" pitchFamily="2" charset="-78"/>
            </a:rPr>
            <a:t>آموزشهای مورد نیاز واقعی به طور جامع</a:t>
          </a:r>
          <a:endParaRPr lang="fa-IR" sz="2400" b="0" dirty="0">
            <a:cs typeface="B Nazanin" pitchFamily="2" charset="-78"/>
          </a:endParaRPr>
        </a:p>
      </dgm:t>
    </dgm:pt>
    <dgm:pt modelId="{91322031-9D3B-4AB7-A49C-24FFB08BF0EC}" type="parTrans" cxnId="{BACE7883-1869-4C76-881B-E092F3AD57F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332415"/>
          </a:solidFill>
        </a:ln>
      </dgm:spPr>
      <dgm:t>
        <a:bodyPr/>
        <a:lstStyle/>
        <a:p>
          <a:pPr rtl="1"/>
          <a:endParaRPr lang="fa-IR"/>
        </a:p>
      </dgm:t>
    </dgm:pt>
    <dgm:pt modelId="{80552C11-A201-4B56-AE1C-48FBF3DB0254}" type="sibTrans" cxnId="{BACE7883-1869-4C76-881B-E092F3AD57F1}">
      <dgm:prSet/>
      <dgm:spPr/>
      <dgm:t>
        <a:bodyPr/>
        <a:lstStyle/>
        <a:p>
          <a:pPr rtl="1"/>
          <a:endParaRPr lang="fa-IR"/>
        </a:p>
      </dgm:t>
    </dgm:pt>
    <dgm:pt modelId="{C9492D26-1028-43B8-9BA9-18743FFE0159}">
      <dgm:prSet phldrT="[Text]" custT="1"/>
      <dgm:spPr>
        <a:solidFill>
          <a:srgbClr val="332415"/>
        </a:solidFill>
      </dgm:spPr>
      <dgm:t>
        <a:bodyPr/>
        <a:lstStyle/>
        <a:p>
          <a:pPr rtl="1"/>
          <a:r>
            <a:rPr lang="fa-IR" sz="2400" b="0" dirty="0" smtClean="0">
              <a:cs typeface="B Nazanin" pitchFamily="2" charset="-78"/>
            </a:rPr>
            <a:t>حقایق بیان شده به صورت گزاره های خبری به عنوان معیار عمل</a:t>
          </a:r>
          <a:endParaRPr lang="fa-IR" sz="2400" b="0" dirty="0">
            <a:cs typeface="B Nazanin" pitchFamily="2" charset="-78"/>
          </a:endParaRPr>
        </a:p>
      </dgm:t>
    </dgm:pt>
    <dgm:pt modelId="{F1D45F43-2E83-4269-B3A0-0A0A8445D657}" type="parTrans" cxnId="{5440EED9-4264-438F-9669-DBA485B8E87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rgbClr val="332415"/>
          </a:solidFill>
        </a:ln>
      </dgm:spPr>
      <dgm:t>
        <a:bodyPr/>
        <a:lstStyle/>
        <a:p>
          <a:pPr rtl="1"/>
          <a:endParaRPr lang="fa-IR"/>
        </a:p>
      </dgm:t>
    </dgm:pt>
    <dgm:pt modelId="{9A09EDCC-CE64-4BAA-B49A-84CCBBEAE36B}" type="sibTrans" cxnId="{5440EED9-4264-438F-9669-DBA485B8E87E}">
      <dgm:prSet/>
      <dgm:spPr/>
      <dgm:t>
        <a:bodyPr/>
        <a:lstStyle/>
        <a:p>
          <a:pPr rtl="1"/>
          <a:endParaRPr lang="fa-IR"/>
        </a:p>
      </dgm:t>
    </dgm:pt>
    <dgm:pt modelId="{66061510-AC4E-4646-B704-6DCD12FD864A}" type="pres">
      <dgm:prSet presAssocID="{02E292CB-3E63-4839-898D-EDEBFA85A4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B3F9A0D-6913-489F-B4DB-2AC02F71FB42}" type="pres">
      <dgm:prSet presAssocID="{13C20012-2C40-4588-B46A-8B3FA054FF22}" presName="root1" presStyleCnt="0"/>
      <dgm:spPr/>
    </dgm:pt>
    <dgm:pt modelId="{3DDE01AD-D44E-4FCD-B68A-E3318641DE7A}" type="pres">
      <dgm:prSet presAssocID="{13C20012-2C40-4588-B46A-8B3FA054FF22}" presName="LevelOneTextNode" presStyleLbl="node0" presStyleIdx="0" presStyleCnt="1" custScaleX="98773" custLinFactNeighborX="6471" custLinFactNeighborY="-98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pPr rtl="1"/>
          <a:endParaRPr lang="fa-IR"/>
        </a:p>
      </dgm:t>
    </dgm:pt>
    <dgm:pt modelId="{04F3E2F8-DA49-4729-8B78-4285E5EE9699}" type="pres">
      <dgm:prSet presAssocID="{13C20012-2C40-4588-B46A-8B3FA054FF22}" presName="level2hierChild" presStyleCnt="0"/>
      <dgm:spPr/>
    </dgm:pt>
    <dgm:pt modelId="{05D2DAF3-B4B7-4DFC-B365-5294A757A824}" type="pres">
      <dgm:prSet presAssocID="{E8D1065E-E61B-4D1B-BAFB-EC7A426552A9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79621E64-FE43-464E-B00C-1A02075290B8}" type="pres">
      <dgm:prSet presAssocID="{E8D1065E-E61B-4D1B-BAFB-EC7A426552A9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979CEAC3-CAB1-40B2-A4CD-E0C41F403F05}" type="pres">
      <dgm:prSet presAssocID="{8F7FA076-61A7-4112-9153-3BFD5053D658}" presName="root2" presStyleCnt="0"/>
      <dgm:spPr/>
    </dgm:pt>
    <dgm:pt modelId="{E0C41F7D-2D7D-4569-8110-6BC2488E17C6}" type="pres">
      <dgm:prSet presAssocID="{8F7FA076-61A7-4112-9153-3BFD5053D658}" presName="LevelTwoTextNode" presStyleLbl="node2" presStyleIdx="0" presStyleCnt="4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pPr rtl="1"/>
          <a:endParaRPr lang="fa-IR"/>
        </a:p>
      </dgm:t>
    </dgm:pt>
    <dgm:pt modelId="{1C414A16-2104-4857-A316-6DABC156B6C0}" type="pres">
      <dgm:prSet presAssocID="{8F7FA076-61A7-4112-9153-3BFD5053D658}" presName="level3hierChild" presStyleCnt="0"/>
      <dgm:spPr/>
    </dgm:pt>
    <dgm:pt modelId="{AC94F79A-34B9-481E-9CF2-00CF70F6FB25}" type="pres">
      <dgm:prSet presAssocID="{403F975C-ABE5-41A5-8632-867A10EB6DC3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2DF86639-BF59-403A-A07D-381C3BF2FD7D}" type="pres">
      <dgm:prSet presAssocID="{403F975C-ABE5-41A5-8632-867A10EB6DC3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0608C342-24C8-41B0-8855-5D7CA2D82233}" type="pres">
      <dgm:prSet presAssocID="{3F4A4705-0608-42A8-B8CB-E255F6A3DE90}" presName="root2" presStyleCnt="0"/>
      <dgm:spPr/>
    </dgm:pt>
    <dgm:pt modelId="{A9B4392D-D6F9-4113-9AAD-24F0FB1AD610}" type="pres">
      <dgm:prSet presAssocID="{3F4A4705-0608-42A8-B8CB-E255F6A3DE90}" presName="LevelTwoTextNode" presStyleLbl="node2" presStyleIdx="1" presStyleCnt="4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pPr rtl="1"/>
          <a:endParaRPr lang="fa-IR"/>
        </a:p>
      </dgm:t>
    </dgm:pt>
    <dgm:pt modelId="{472AAE44-406C-4CD2-8FFB-013C2DCB7174}" type="pres">
      <dgm:prSet presAssocID="{3F4A4705-0608-42A8-B8CB-E255F6A3DE90}" presName="level3hierChild" presStyleCnt="0"/>
      <dgm:spPr/>
    </dgm:pt>
    <dgm:pt modelId="{17A194BB-3F2F-488F-B9E8-B44B9BA718D7}" type="pres">
      <dgm:prSet presAssocID="{91322031-9D3B-4AB7-A49C-24FFB08BF0EC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EF6AA308-AF89-4AA6-8002-40E3A61C46B9}" type="pres">
      <dgm:prSet presAssocID="{91322031-9D3B-4AB7-A49C-24FFB08BF0EC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6E143919-47CF-4F7C-981B-BB12DB4CD25D}" type="pres">
      <dgm:prSet presAssocID="{98BAE7F5-0A77-40E8-A99F-B0C4FD84873F}" presName="root2" presStyleCnt="0"/>
      <dgm:spPr/>
    </dgm:pt>
    <dgm:pt modelId="{EB0AC166-F369-4C35-99EF-7486FB0E5F81}" type="pres">
      <dgm:prSet presAssocID="{98BAE7F5-0A77-40E8-A99F-B0C4FD84873F}" presName="LevelTwoTextNode" presStyleLbl="node2" presStyleIdx="2" presStyleCnt="4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pPr rtl="1"/>
          <a:endParaRPr lang="fa-IR"/>
        </a:p>
      </dgm:t>
    </dgm:pt>
    <dgm:pt modelId="{ABD45243-F88F-49C8-823A-D75FE4544B43}" type="pres">
      <dgm:prSet presAssocID="{98BAE7F5-0A77-40E8-A99F-B0C4FD84873F}" presName="level3hierChild" presStyleCnt="0"/>
      <dgm:spPr/>
    </dgm:pt>
    <dgm:pt modelId="{287EB20B-4BE8-48D8-AFE3-A64CE064A6FC}" type="pres">
      <dgm:prSet presAssocID="{F1D45F43-2E83-4269-B3A0-0A0A8445D657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AFAA8A35-FD1D-43C7-BF2D-BDBA6557CEDA}" type="pres">
      <dgm:prSet presAssocID="{F1D45F43-2E83-4269-B3A0-0A0A8445D657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4E2DB891-E786-4D5F-BAB0-16F0F106D8BC}" type="pres">
      <dgm:prSet presAssocID="{C9492D26-1028-43B8-9BA9-18743FFE0159}" presName="root2" presStyleCnt="0"/>
      <dgm:spPr/>
    </dgm:pt>
    <dgm:pt modelId="{6EA12CE1-9770-44BD-8D57-0BE71DD94200}" type="pres">
      <dgm:prSet presAssocID="{C9492D26-1028-43B8-9BA9-18743FFE0159}" presName="LevelTwoTextNode" presStyleLbl="node2" presStyleIdx="3" presStyleCnt="4">
        <dgm:presLayoutVars>
          <dgm:chPref val="3"/>
        </dgm:presLayoutVars>
      </dgm:prSet>
      <dgm:spPr>
        <a:prstGeom prst="flowChartTerminator">
          <a:avLst/>
        </a:prstGeom>
      </dgm:spPr>
      <dgm:t>
        <a:bodyPr/>
        <a:lstStyle/>
        <a:p>
          <a:pPr rtl="1"/>
          <a:endParaRPr lang="fa-IR"/>
        </a:p>
      </dgm:t>
    </dgm:pt>
    <dgm:pt modelId="{E8B1B0C1-A283-4C23-A5BE-4DE85C92E772}" type="pres">
      <dgm:prSet presAssocID="{C9492D26-1028-43B8-9BA9-18743FFE0159}" presName="level3hierChild" presStyleCnt="0"/>
      <dgm:spPr/>
    </dgm:pt>
  </dgm:ptLst>
  <dgm:cxnLst>
    <dgm:cxn modelId="{7DD1BC19-70AC-4FE8-AC8F-6B6579BF6514}" type="presOf" srcId="{403F975C-ABE5-41A5-8632-867A10EB6DC3}" destId="{2DF86639-BF59-403A-A07D-381C3BF2FD7D}" srcOrd="1" destOrd="0" presId="urn:microsoft.com/office/officeart/2008/layout/HorizontalMultiLevelHierarchy"/>
    <dgm:cxn modelId="{BACE7883-1869-4C76-881B-E092F3AD57F1}" srcId="{13C20012-2C40-4588-B46A-8B3FA054FF22}" destId="{98BAE7F5-0A77-40E8-A99F-B0C4FD84873F}" srcOrd="2" destOrd="0" parTransId="{91322031-9D3B-4AB7-A49C-24FFB08BF0EC}" sibTransId="{80552C11-A201-4B56-AE1C-48FBF3DB0254}"/>
    <dgm:cxn modelId="{08E71BFD-B706-498B-A17F-4ABBA0F15F63}" type="presOf" srcId="{E8D1065E-E61B-4D1B-BAFB-EC7A426552A9}" destId="{79621E64-FE43-464E-B00C-1A02075290B8}" srcOrd="1" destOrd="0" presId="urn:microsoft.com/office/officeart/2008/layout/HorizontalMultiLevelHierarchy"/>
    <dgm:cxn modelId="{4B11977F-53B0-47F6-ADBC-4485CC827333}" srcId="{13C20012-2C40-4588-B46A-8B3FA054FF22}" destId="{3F4A4705-0608-42A8-B8CB-E255F6A3DE90}" srcOrd="1" destOrd="0" parTransId="{403F975C-ABE5-41A5-8632-867A10EB6DC3}" sibTransId="{E63DECBE-9270-4F67-AFFA-691043625CE3}"/>
    <dgm:cxn modelId="{2BB2E9AF-2401-4F39-A88C-C4FB8AA144E6}" type="presOf" srcId="{02E292CB-3E63-4839-898D-EDEBFA85A489}" destId="{66061510-AC4E-4646-B704-6DCD12FD864A}" srcOrd="0" destOrd="0" presId="urn:microsoft.com/office/officeart/2008/layout/HorizontalMultiLevelHierarchy"/>
    <dgm:cxn modelId="{38FCD4FC-DB54-4E43-961B-85DABA5D44E1}" srcId="{13C20012-2C40-4588-B46A-8B3FA054FF22}" destId="{8F7FA076-61A7-4112-9153-3BFD5053D658}" srcOrd="0" destOrd="0" parTransId="{E8D1065E-E61B-4D1B-BAFB-EC7A426552A9}" sibTransId="{E235497E-E575-4948-B41B-105F857D19FD}"/>
    <dgm:cxn modelId="{637250E6-525A-476E-BC78-9A84FE975BFF}" type="presOf" srcId="{F1D45F43-2E83-4269-B3A0-0A0A8445D657}" destId="{287EB20B-4BE8-48D8-AFE3-A64CE064A6FC}" srcOrd="0" destOrd="0" presId="urn:microsoft.com/office/officeart/2008/layout/HorizontalMultiLevelHierarchy"/>
    <dgm:cxn modelId="{DE1F0725-7E7C-456A-A4DE-CAF37B3E4585}" type="presOf" srcId="{E8D1065E-E61B-4D1B-BAFB-EC7A426552A9}" destId="{05D2DAF3-B4B7-4DFC-B365-5294A757A824}" srcOrd="0" destOrd="0" presId="urn:microsoft.com/office/officeart/2008/layout/HorizontalMultiLevelHierarchy"/>
    <dgm:cxn modelId="{08885FBB-1167-413E-9854-D9ECADA4AA0C}" type="presOf" srcId="{91322031-9D3B-4AB7-A49C-24FFB08BF0EC}" destId="{17A194BB-3F2F-488F-B9E8-B44B9BA718D7}" srcOrd="0" destOrd="0" presId="urn:microsoft.com/office/officeart/2008/layout/HorizontalMultiLevelHierarchy"/>
    <dgm:cxn modelId="{5440EED9-4264-438F-9669-DBA485B8E87E}" srcId="{13C20012-2C40-4588-B46A-8B3FA054FF22}" destId="{C9492D26-1028-43B8-9BA9-18743FFE0159}" srcOrd="3" destOrd="0" parTransId="{F1D45F43-2E83-4269-B3A0-0A0A8445D657}" sibTransId="{9A09EDCC-CE64-4BAA-B49A-84CCBBEAE36B}"/>
    <dgm:cxn modelId="{2707D3C4-1438-411C-B58A-BBCB57FBB2DC}" type="presOf" srcId="{3F4A4705-0608-42A8-B8CB-E255F6A3DE90}" destId="{A9B4392D-D6F9-4113-9AAD-24F0FB1AD610}" srcOrd="0" destOrd="0" presId="urn:microsoft.com/office/officeart/2008/layout/HorizontalMultiLevelHierarchy"/>
    <dgm:cxn modelId="{8003C226-9F0B-4A95-9584-C2DE96F34201}" type="presOf" srcId="{F1D45F43-2E83-4269-B3A0-0A0A8445D657}" destId="{AFAA8A35-FD1D-43C7-BF2D-BDBA6557CEDA}" srcOrd="1" destOrd="0" presId="urn:microsoft.com/office/officeart/2008/layout/HorizontalMultiLevelHierarchy"/>
    <dgm:cxn modelId="{7E0588E5-F0D8-4ED7-80C0-BA19718F1FAF}" type="presOf" srcId="{C9492D26-1028-43B8-9BA9-18743FFE0159}" destId="{6EA12CE1-9770-44BD-8D57-0BE71DD94200}" srcOrd="0" destOrd="0" presId="urn:microsoft.com/office/officeart/2008/layout/HorizontalMultiLevelHierarchy"/>
    <dgm:cxn modelId="{811B63A4-1692-4C59-BF9D-E13B459ECC18}" type="presOf" srcId="{13C20012-2C40-4588-B46A-8B3FA054FF22}" destId="{3DDE01AD-D44E-4FCD-B68A-E3318641DE7A}" srcOrd="0" destOrd="0" presId="urn:microsoft.com/office/officeart/2008/layout/HorizontalMultiLevelHierarchy"/>
    <dgm:cxn modelId="{E4290041-F273-4D71-906D-A71C898EF343}" type="presOf" srcId="{403F975C-ABE5-41A5-8632-867A10EB6DC3}" destId="{AC94F79A-34B9-481E-9CF2-00CF70F6FB25}" srcOrd="0" destOrd="0" presId="urn:microsoft.com/office/officeart/2008/layout/HorizontalMultiLevelHierarchy"/>
    <dgm:cxn modelId="{C7922A7C-6A12-4155-BF25-B33467B3A85B}" type="presOf" srcId="{91322031-9D3B-4AB7-A49C-24FFB08BF0EC}" destId="{EF6AA308-AF89-4AA6-8002-40E3A61C46B9}" srcOrd="1" destOrd="0" presId="urn:microsoft.com/office/officeart/2008/layout/HorizontalMultiLevelHierarchy"/>
    <dgm:cxn modelId="{E527D0E5-51A7-4135-8623-1331A360C200}" type="presOf" srcId="{98BAE7F5-0A77-40E8-A99F-B0C4FD84873F}" destId="{EB0AC166-F369-4C35-99EF-7486FB0E5F81}" srcOrd="0" destOrd="0" presId="urn:microsoft.com/office/officeart/2008/layout/HorizontalMultiLevelHierarchy"/>
    <dgm:cxn modelId="{D6AE6072-010E-4456-9BCF-7719D26D0B2B}" type="presOf" srcId="{8F7FA076-61A7-4112-9153-3BFD5053D658}" destId="{E0C41F7D-2D7D-4569-8110-6BC2488E17C6}" srcOrd="0" destOrd="0" presId="urn:microsoft.com/office/officeart/2008/layout/HorizontalMultiLevelHierarchy"/>
    <dgm:cxn modelId="{1B404A1A-A5B1-455F-8E38-E8AA6F6F5929}" srcId="{02E292CB-3E63-4839-898D-EDEBFA85A489}" destId="{13C20012-2C40-4588-B46A-8B3FA054FF22}" srcOrd="0" destOrd="0" parTransId="{5662E538-0370-4412-8D37-E865F14B4F7A}" sibTransId="{FB0A20B4-F077-45EF-A2BF-824D5FDA6B25}"/>
    <dgm:cxn modelId="{69EFAE9E-7907-4028-B34B-CEB7857C12A3}" type="presParOf" srcId="{66061510-AC4E-4646-B704-6DCD12FD864A}" destId="{CB3F9A0D-6913-489F-B4DB-2AC02F71FB42}" srcOrd="0" destOrd="0" presId="urn:microsoft.com/office/officeart/2008/layout/HorizontalMultiLevelHierarchy"/>
    <dgm:cxn modelId="{885CCEFC-DDA1-41AF-896A-4673C984868E}" type="presParOf" srcId="{CB3F9A0D-6913-489F-B4DB-2AC02F71FB42}" destId="{3DDE01AD-D44E-4FCD-B68A-E3318641DE7A}" srcOrd="0" destOrd="0" presId="urn:microsoft.com/office/officeart/2008/layout/HorizontalMultiLevelHierarchy"/>
    <dgm:cxn modelId="{E3F92B3D-0034-4077-BD68-6DF5CBE39CD5}" type="presParOf" srcId="{CB3F9A0D-6913-489F-B4DB-2AC02F71FB42}" destId="{04F3E2F8-DA49-4729-8B78-4285E5EE9699}" srcOrd="1" destOrd="0" presId="urn:microsoft.com/office/officeart/2008/layout/HorizontalMultiLevelHierarchy"/>
    <dgm:cxn modelId="{FEDD4751-B2FE-4EEB-B71D-B3DB62ED91EB}" type="presParOf" srcId="{04F3E2F8-DA49-4729-8B78-4285E5EE9699}" destId="{05D2DAF3-B4B7-4DFC-B365-5294A757A824}" srcOrd="0" destOrd="0" presId="urn:microsoft.com/office/officeart/2008/layout/HorizontalMultiLevelHierarchy"/>
    <dgm:cxn modelId="{57A8033F-5C4B-429B-BFE1-22E037F129D8}" type="presParOf" srcId="{05D2DAF3-B4B7-4DFC-B365-5294A757A824}" destId="{79621E64-FE43-464E-B00C-1A02075290B8}" srcOrd="0" destOrd="0" presId="urn:microsoft.com/office/officeart/2008/layout/HorizontalMultiLevelHierarchy"/>
    <dgm:cxn modelId="{AE914296-9113-42B9-979F-E2D3F4A863C1}" type="presParOf" srcId="{04F3E2F8-DA49-4729-8B78-4285E5EE9699}" destId="{979CEAC3-CAB1-40B2-A4CD-E0C41F403F05}" srcOrd="1" destOrd="0" presId="urn:microsoft.com/office/officeart/2008/layout/HorizontalMultiLevelHierarchy"/>
    <dgm:cxn modelId="{79AFAA75-982F-46D2-A649-459A175675B7}" type="presParOf" srcId="{979CEAC3-CAB1-40B2-A4CD-E0C41F403F05}" destId="{E0C41F7D-2D7D-4569-8110-6BC2488E17C6}" srcOrd="0" destOrd="0" presId="urn:microsoft.com/office/officeart/2008/layout/HorizontalMultiLevelHierarchy"/>
    <dgm:cxn modelId="{835D2069-8BE2-4A82-A2B9-C096EA54D9A4}" type="presParOf" srcId="{979CEAC3-CAB1-40B2-A4CD-E0C41F403F05}" destId="{1C414A16-2104-4857-A316-6DABC156B6C0}" srcOrd="1" destOrd="0" presId="urn:microsoft.com/office/officeart/2008/layout/HorizontalMultiLevelHierarchy"/>
    <dgm:cxn modelId="{69F63494-1128-49F2-BBC5-8A1A2A9BA17F}" type="presParOf" srcId="{04F3E2F8-DA49-4729-8B78-4285E5EE9699}" destId="{AC94F79A-34B9-481E-9CF2-00CF70F6FB25}" srcOrd="2" destOrd="0" presId="urn:microsoft.com/office/officeart/2008/layout/HorizontalMultiLevelHierarchy"/>
    <dgm:cxn modelId="{B059A73E-210D-4FE2-895E-C1977BE312AE}" type="presParOf" srcId="{AC94F79A-34B9-481E-9CF2-00CF70F6FB25}" destId="{2DF86639-BF59-403A-A07D-381C3BF2FD7D}" srcOrd="0" destOrd="0" presId="urn:microsoft.com/office/officeart/2008/layout/HorizontalMultiLevelHierarchy"/>
    <dgm:cxn modelId="{72B38FAC-EFF2-4D20-8A45-5367299E17FF}" type="presParOf" srcId="{04F3E2F8-DA49-4729-8B78-4285E5EE9699}" destId="{0608C342-24C8-41B0-8855-5D7CA2D82233}" srcOrd="3" destOrd="0" presId="urn:microsoft.com/office/officeart/2008/layout/HorizontalMultiLevelHierarchy"/>
    <dgm:cxn modelId="{404D56E8-FD6B-482A-ACDC-107FE7A42D0E}" type="presParOf" srcId="{0608C342-24C8-41B0-8855-5D7CA2D82233}" destId="{A9B4392D-D6F9-4113-9AAD-24F0FB1AD610}" srcOrd="0" destOrd="0" presId="urn:microsoft.com/office/officeart/2008/layout/HorizontalMultiLevelHierarchy"/>
    <dgm:cxn modelId="{CC39826F-226F-403C-9EF1-69EE0B1CB6FA}" type="presParOf" srcId="{0608C342-24C8-41B0-8855-5D7CA2D82233}" destId="{472AAE44-406C-4CD2-8FFB-013C2DCB7174}" srcOrd="1" destOrd="0" presId="urn:microsoft.com/office/officeart/2008/layout/HorizontalMultiLevelHierarchy"/>
    <dgm:cxn modelId="{6035D73F-9F56-4891-9A6D-F2F5ED584179}" type="presParOf" srcId="{04F3E2F8-DA49-4729-8B78-4285E5EE9699}" destId="{17A194BB-3F2F-488F-B9E8-B44B9BA718D7}" srcOrd="4" destOrd="0" presId="urn:microsoft.com/office/officeart/2008/layout/HorizontalMultiLevelHierarchy"/>
    <dgm:cxn modelId="{66730153-E9E9-4408-AF8C-3642384F87DD}" type="presParOf" srcId="{17A194BB-3F2F-488F-B9E8-B44B9BA718D7}" destId="{EF6AA308-AF89-4AA6-8002-40E3A61C46B9}" srcOrd="0" destOrd="0" presId="urn:microsoft.com/office/officeart/2008/layout/HorizontalMultiLevelHierarchy"/>
    <dgm:cxn modelId="{BD72CA9A-9156-4C35-8451-0C1081E1B704}" type="presParOf" srcId="{04F3E2F8-DA49-4729-8B78-4285E5EE9699}" destId="{6E143919-47CF-4F7C-981B-BB12DB4CD25D}" srcOrd="5" destOrd="0" presId="urn:microsoft.com/office/officeart/2008/layout/HorizontalMultiLevelHierarchy"/>
    <dgm:cxn modelId="{5784241D-4B90-433B-8B5D-EBF7050D370C}" type="presParOf" srcId="{6E143919-47CF-4F7C-981B-BB12DB4CD25D}" destId="{EB0AC166-F369-4C35-99EF-7486FB0E5F81}" srcOrd="0" destOrd="0" presId="urn:microsoft.com/office/officeart/2008/layout/HorizontalMultiLevelHierarchy"/>
    <dgm:cxn modelId="{17F14438-08DC-4CA6-A838-40E19BF16F88}" type="presParOf" srcId="{6E143919-47CF-4F7C-981B-BB12DB4CD25D}" destId="{ABD45243-F88F-49C8-823A-D75FE4544B43}" srcOrd="1" destOrd="0" presId="urn:microsoft.com/office/officeart/2008/layout/HorizontalMultiLevelHierarchy"/>
    <dgm:cxn modelId="{A092C6D9-A59B-44E9-A98E-F677141A5EEA}" type="presParOf" srcId="{04F3E2F8-DA49-4729-8B78-4285E5EE9699}" destId="{287EB20B-4BE8-48D8-AFE3-A64CE064A6FC}" srcOrd="6" destOrd="0" presId="urn:microsoft.com/office/officeart/2008/layout/HorizontalMultiLevelHierarchy"/>
    <dgm:cxn modelId="{35D05039-B9B9-4DE0-B2BF-9A7EF7D9BD61}" type="presParOf" srcId="{287EB20B-4BE8-48D8-AFE3-A64CE064A6FC}" destId="{AFAA8A35-FD1D-43C7-BF2D-BDBA6557CEDA}" srcOrd="0" destOrd="0" presId="urn:microsoft.com/office/officeart/2008/layout/HorizontalMultiLevelHierarchy"/>
    <dgm:cxn modelId="{C3B71D18-AE01-45B0-A9D8-6E374F8D3F2B}" type="presParOf" srcId="{04F3E2F8-DA49-4729-8B78-4285E5EE9699}" destId="{4E2DB891-E786-4D5F-BAB0-16F0F106D8BC}" srcOrd="7" destOrd="0" presId="urn:microsoft.com/office/officeart/2008/layout/HorizontalMultiLevelHierarchy"/>
    <dgm:cxn modelId="{F33D02A5-0DB8-4E82-9317-337383E95A34}" type="presParOf" srcId="{4E2DB891-E786-4D5F-BAB0-16F0F106D8BC}" destId="{6EA12CE1-9770-44BD-8D57-0BE71DD94200}" srcOrd="0" destOrd="0" presId="urn:microsoft.com/office/officeart/2008/layout/HorizontalMultiLevelHierarchy"/>
    <dgm:cxn modelId="{841D2450-0AA6-437D-804F-47586222545A}" type="presParOf" srcId="{4E2DB891-E786-4D5F-BAB0-16F0F106D8BC}" destId="{E8B1B0C1-A283-4C23-A5BE-4DE85C92E7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1AE13-4D02-444E-B4E9-CF1A3297C38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E627FA5-43B1-4FA3-981C-6BC989B6D76D}">
      <dgm:prSet phldrT="[Text]"/>
      <dgm:spPr>
        <a:ln>
          <a:solidFill>
            <a:srgbClr val="E5EE8E"/>
          </a:solidFill>
        </a:ln>
      </dgm:spPr>
      <dgm:t>
        <a:bodyPr/>
        <a:lstStyle/>
        <a:p>
          <a:pPr rtl="1"/>
          <a:r>
            <a:rPr lang="fa-IR" dirty="0" smtClean="0">
              <a:solidFill>
                <a:schemeClr val="accent3">
                  <a:lumMod val="50000"/>
                </a:schemeClr>
              </a:solidFill>
            </a:rPr>
            <a:t>شناخت خدا</a:t>
          </a:r>
          <a:endParaRPr lang="fa-IR" dirty="0">
            <a:solidFill>
              <a:schemeClr val="accent3">
                <a:lumMod val="50000"/>
              </a:schemeClr>
            </a:solidFill>
          </a:endParaRPr>
        </a:p>
      </dgm:t>
    </dgm:pt>
    <dgm:pt modelId="{EC8FE224-2D7E-41F9-A24E-E516B2898763}" type="parTrans" cxnId="{B407E10F-700C-48A2-98A5-D3539FEBD7A2}">
      <dgm:prSet/>
      <dgm:spPr/>
      <dgm:t>
        <a:bodyPr/>
        <a:lstStyle/>
        <a:p>
          <a:pPr rtl="1"/>
          <a:endParaRPr lang="fa-IR"/>
        </a:p>
      </dgm:t>
    </dgm:pt>
    <dgm:pt modelId="{3601254F-08B3-4834-881F-62E575733066}" type="sibTrans" cxnId="{B407E10F-700C-48A2-98A5-D3539FEBD7A2}">
      <dgm:prSet/>
      <dgm:spPr/>
      <dgm:t>
        <a:bodyPr/>
        <a:lstStyle/>
        <a:p>
          <a:pPr rtl="1"/>
          <a:endParaRPr lang="fa-IR"/>
        </a:p>
      </dgm:t>
    </dgm:pt>
    <dgm:pt modelId="{B471EE55-07C7-40AD-B273-D3AF2876049A}" type="asst">
      <dgm:prSet phldrT="[Text]"/>
      <dgm:spPr>
        <a:ln>
          <a:solidFill>
            <a:srgbClr val="E5EE8E"/>
          </a:solidFill>
        </a:ln>
      </dgm:spPr>
      <dgm:t>
        <a:bodyPr/>
        <a:lstStyle/>
        <a:p>
          <a:pPr rtl="1"/>
          <a:r>
            <a:rPr lang="fa-IR" dirty="0" smtClean="0">
              <a:solidFill>
                <a:schemeClr val="accent3">
                  <a:lumMod val="50000"/>
                </a:schemeClr>
              </a:solidFill>
            </a:rPr>
            <a:t>اجمالی</a:t>
          </a:r>
          <a:endParaRPr lang="fa-IR" dirty="0">
            <a:solidFill>
              <a:schemeClr val="accent3">
                <a:lumMod val="50000"/>
              </a:schemeClr>
            </a:solidFill>
          </a:endParaRPr>
        </a:p>
      </dgm:t>
    </dgm:pt>
    <dgm:pt modelId="{100B7F6B-FD08-4FCF-85AC-EE0D34377B0A}" type="parTrans" cxnId="{47800A74-1023-49ED-A720-0FBA60504A82}">
      <dgm:prSet/>
      <dgm:spPr>
        <a:ln>
          <a:solidFill>
            <a:srgbClr val="E5EE8E"/>
          </a:solidFill>
        </a:ln>
      </dgm:spPr>
      <dgm:t>
        <a:bodyPr/>
        <a:lstStyle/>
        <a:p>
          <a:pPr rtl="1"/>
          <a:endParaRPr lang="fa-IR"/>
        </a:p>
      </dgm:t>
    </dgm:pt>
    <dgm:pt modelId="{7967BA17-3A1F-4C1A-A40F-F3B7E2E544E1}" type="sibTrans" cxnId="{47800A74-1023-49ED-A720-0FBA60504A82}">
      <dgm:prSet/>
      <dgm:spPr/>
      <dgm:t>
        <a:bodyPr/>
        <a:lstStyle/>
        <a:p>
          <a:pPr rtl="1"/>
          <a:endParaRPr lang="fa-IR"/>
        </a:p>
      </dgm:t>
    </dgm:pt>
    <dgm:pt modelId="{58BCE3F7-5E80-4AE7-880A-7FD205E76F92}" type="asst">
      <dgm:prSet phldrT="[Text]"/>
      <dgm:spPr>
        <a:ln>
          <a:solidFill>
            <a:srgbClr val="E5EE8E"/>
          </a:solidFill>
        </a:ln>
      </dgm:spPr>
      <dgm:t>
        <a:bodyPr/>
        <a:lstStyle/>
        <a:p>
          <a:pPr rtl="1"/>
          <a:r>
            <a:rPr lang="fa-IR" dirty="0" smtClean="0">
              <a:solidFill>
                <a:schemeClr val="accent3">
                  <a:lumMod val="50000"/>
                </a:schemeClr>
              </a:solidFill>
            </a:rPr>
            <a:t>تفصیلی</a:t>
          </a:r>
          <a:endParaRPr lang="fa-IR" dirty="0">
            <a:solidFill>
              <a:schemeClr val="accent3">
                <a:lumMod val="50000"/>
              </a:schemeClr>
            </a:solidFill>
          </a:endParaRPr>
        </a:p>
      </dgm:t>
    </dgm:pt>
    <dgm:pt modelId="{860F995F-ACB3-455F-AAA7-8F5808425260}" type="parTrans" cxnId="{19827C65-5E95-43B2-886A-9478E0ED0C06}">
      <dgm:prSet/>
      <dgm:spPr>
        <a:ln>
          <a:solidFill>
            <a:srgbClr val="E5EE8E"/>
          </a:solidFill>
        </a:ln>
      </dgm:spPr>
      <dgm:t>
        <a:bodyPr/>
        <a:lstStyle/>
        <a:p>
          <a:pPr rtl="1"/>
          <a:endParaRPr lang="fa-IR"/>
        </a:p>
      </dgm:t>
    </dgm:pt>
    <dgm:pt modelId="{FDFB6CA5-AF08-4704-8765-FFAADADE2FF4}" type="sibTrans" cxnId="{19827C65-5E95-43B2-886A-9478E0ED0C06}">
      <dgm:prSet/>
      <dgm:spPr/>
      <dgm:t>
        <a:bodyPr/>
        <a:lstStyle/>
        <a:p>
          <a:pPr rtl="1"/>
          <a:endParaRPr lang="fa-IR"/>
        </a:p>
      </dgm:t>
    </dgm:pt>
    <dgm:pt modelId="{26265459-AA6C-4274-BC4F-55207E67D1BD}" type="pres">
      <dgm:prSet presAssocID="{5FD1AE13-4D02-444E-B4E9-CF1A3297C38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584DE391-5AB9-4047-99B5-D0B14DEEC4DB}" type="pres">
      <dgm:prSet presAssocID="{EE627FA5-43B1-4FA3-981C-6BC989B6D76D}" presName="hierRoot1" presStyleCnt="0">
        <dgm:presLayoutVars>
          <dgm:hierBranch val="init"/>
        </dgm:presLayoutVars>
      </dgm:prSet>
      <dgm:spPr/>
    </dgm:pt>
    <dgm:pt modelId="{A161D562-05CA-4460-B440-6E45C24602D7}" type="pres">
      <dgm:prSet presAssocID="{EE627FA5-43B1-4FA3-981C-6BC989B6D76D}" presName="rootComposite1" presStyleCnt="0"/>
      <dgm:spPr/>
    </dgm:pt>
    <dgm:pt modelId="{A0F8A9B4-7DC2-4400-AD87-E13BC5930566}" type="pres">
      <dgm:prSet presAssocID="{EE627FA5-43B1-4FA3-981C-6BC989B6D76D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B7C071-7B0D-4181-A6B8-B36EC88DAFA2}" type="pres">
      <dgm:prSet presAssocID="{EE627FA5-43B1-4FA3-981C-6BC989B6D76D}" presName="topArc1" presStyleLbl="parChTrans1D1" presStyleIdx="0" presStyleCnt="6"/>
      <dgm:spPr>
        <a:ln>
          <a:solidFill>
            <a:srgbClr val="E5EE8E"/>
          </a:solidFill>
        </a:ln>
      </dgm:spPr>
      <dgm:t>
        <a:bodyPr/>
        <a:lstStyle/>
        <a:p>
          <a:endParaRPr lang="en-US"/>
        </a:p>
      </dgm:t>
    </dgm:pt>
    <dgm:pt modelId="{9F6C93A7-1579-4632-97EE-1460B6B97BEC}" type="pres">
      <dgm:prSet presAssocID="{EE627FA5-43B1-4FA3-981C-6BC989B6D76D}" presName="bottomArc1" presStyleLbl="parChTrans1D1" presStyleIdx="1" presStyleCnt="6"/>
      <dgm:spPr>
        <a:ln>
          <a:solidFill>
            <a:srgbClr val="E5EE8E"/>
          </a:solidFill>
        </a:ln>
      </dgm:spPr>
      <dgm:t>
        <a:bodyPr/>
        <a:lstStyle/>
        <a:p>
          <a:endParaRPr lang="en-US"/>
        </a:p>
      </dgm:t>
    </dgm:pt>
    <dgm:pt modelId="{281B7A9D-DFC7-4D15-9E43-A0122A13E623}" type="pres">
      <dgm:prSet presAssocID="{EE627FA5-43B1-4FA3-981C-6BC989B6D76D}" presName="topConnNode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94C44CD7-3BC5-4D58-8BCF-85C4C2AB774A}" type="pres">
      <dgm:prSet presAssocID="{EE627FA5-43B1-4FA3-981C-6BC989B6D76D}" presName="hierChild2" presStyleCnt="0"/>
      <dgm:spPr/>
    </dgm:pt>
    <dgm:pt modelId="{0E79F8B6-8BC1-400F-A445-2F6FFA457834}" type="pres">
      <dgm:prSet presAssocID="{EE627FA5-43B1-4FA3-981C-6BC989B6D76D}" presName="hierChild3" presStyleCnt="0"/>
      <dgm:spPr/>
    </dgm:pt>
    <dgm:pt modelId="{A84C7F0A-75E2-4850-9E46-7457F05966AF}" type="pres">
      <dgm:prSet presAssocID="{100B7F6B-FD08-4FCF-85AC-EE0D34377B0A}" presName="Name10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369A3EB-3316-4133-94B5-2EFE8790E3D7}" type="pres">
      <dgm:prSet presAssocID="{B471EE55-07C7-40AD-B273-D3AF2876049A}" presName="hierRoot3" presStyleCnt="0">
        <dgm:presLayoutVars>
          <dgm:hierBranch val="init"/>
        </dgm:presLayoutVars>
      </dgm:prSet>
      <dgm:spPr/>
    </dgm:pt>
    <dgm:pt modelId="{E248E130-EA28-45D6-8A2D-49BD6618507A}" type="pres">
      <dgm:prSet presAssocID="{B471EE55-07C7-40AD-B273-D3AF2876049A}" presName="rootComposite3" presStyleCnt="0"/>
      <dgm:spPr/>
    </dgm:pt>
    <dgm:pt modelId="{BCB84A85-2957-4396-97AA-2F5FCE74103E}" type="pres">
      <dgm:prSet presAssocID="{B471EE55-07C7-40AD-B273-D3AF2876049A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B249950-C6A0-4BE5-93F7-B905AB9AF02D}" type="pres">
      <dgm:prSet presAssocID="{B471EE55-07C7-40AD-B273-D3AF2876049A}" presName="topArc3" presStyleLbl="parChTrans1D1" presStyleIdx="2" presStyleCnt="6"/>
      <dgm:spPr>
        <a:ln>
          <a:solidFill>
            <a:srgbClr val="E5EE8E"/>
          </a:solidFill>
        </a:ln>
      </dgm:spPr>
      <dgm:t>
        <a:bodyPr/>
        <a:lstStyle/>
        <a:p>
          <a:endParaRPr lang="en-US"/>
        </a:p>
      </dgm:t>
    </dgm:pt>
    <dgm:pt modelId="{9736EC08-51DD-4263-97A8-C93A47793D32}" type="pres">
      <dgm:prSet presAssocID="{B471EE55-07C7-40AD-B273-D3AF2876049A}" presName="bottomArc3" presStyleLbl="parChTrans1D1" presStyleIdx="3" presStyleCnt="6"/>
      <dgm:spPr>
        <a:ln>
          <a:solidFill>
            <a:srgbClr val="E5EE8E"/>
          </a:solidFill>
        </a:ln>
      </dgm:spPr>
      <dgm:t>
        <a:bodyPr/>
        <a:lstStyle/>
        <a:p>
          <a:endParaRPr lang="en-US"/>
        </a:p>
      </dgm:t>
    </dgm:pt>
    <dgm:pt modelId="{EB652597-E8D7-4446-99A3-886AFDA0F9ED}" type="pres">
      <dgm:prSet presAssocID="{B471EE55-07C7-40AD-B273-D3AF2876049A}" presName="topConnNode3" presStyleLbl="asst1" presStyleIdx="0" presStyleCnt="0"/>
      <dgm:spPr/>
      <dgm:t>
        <a:bodyPr/>
        <a:lstStyle/>
        <a:p>
          <a:pPr rtl="1"/>
          <a:endParaRPr lang="fa-IR"/>
        </a:p>
      </dgm:t>
    </dgm:pt>
    <dgm:pt modelId="{323467B9-9AB1-4130-859C-688388ED0EB7}" type="pres">
      <dgm:prSet presAssocID="{B471EE55-07C7-40AD-B273-D3AF2876049A}" presName="hierChild6" presStyleCnt="0"/>
      <dgm:spPr/>
    </dgm:pt>
    <dgm:pt modelId="{367A4EB1-DDF3-42FB-B056-B5C13989C607}" type="pres">
      <dgm:prSet presAssocID="{B471EE55-07C7-40AD-B273-D3AF2876049A}" presName="hierChild7" presStyleCnt="0"/>
      <dgm:spPr/>
    </dgm:pt>
    <dgm:pt modelId="{B8B729AF-BFBB-458C-AC18-568E696B20A0}" type="pres">
      <dgm:prSet presAssocID="{860F995F-ACB3-455F-AAA7-8F5808425260}" presName="Name10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EB438BC8-3619-4BC0-A843-B8F5542D8848}" type="pres">
      <dgm:prSet presAssocID="{58BCE3F7-5E80-4AE7-880A-7FD205E76F92}" presName="hierRoot3" presStyleCnt="0">
        <dgm:presLayoutVars>
          <dgm:hierBranch val="init"/>
        </dgm:presLayoutVars>
      </dgm:prSet>
      <dgm:spPr/>
    </dgm:pt>
    <dgm:pt modelId="{F787241F-285A-406D-8865-252C9D684B02}" type="pres">
      <dgm:prSet presAssocID="{58BCE3F7-5E80-4AE7-880A-7FD205E76F92}" presName="rootComposite3" presStyleCnt="0"/>
      <dgm:spPr/>
    </dgm:pt>
    <dgm:pt modelId="{FF12989E-9D77-42F0-8264-98F7B3E0E98E}" type="pres">
      <dgm:prSet presAssocID="{58BCE3F7-5E80-4AE7-880A-7FD205E76F92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253823-7059-45F9-BB79-8E25F45D13C0}" type="pres">
      <dgm:prSet presAssocID="{58BCE3F7-5E80-4AE7-880A-7FD205E76F92}" presName="topArc3" presStyleLbl="parChTrans1D1" presStyleIdx="4" presStyleCnt="6"/>
      <dgm:spPr>
        <a:ln>
          <a:solidFill>
            <a:srgbClr val="E5EE8E"/>
          </a:solidFill>
        </a:ln>
      </dgm:spPr>
      <dgm:t>
        <a:bodyPr/>
        <a:lstStyle/>
        <a:p>
          <a:endParaRPr lang="en-US"/>
        </a:p>
      </dgm:t>
    </dgm:pt>
    <dgm:pt modelId="{D519E8F3-3764-4E8B-9E20-6930DC6E31F6}" type="pres">
      <dgm:prSet presAssocID="{58BCE3F7-5E80-4AE7-880A-7FD205E76F92}" presName="bottomArc3" presStyleLbl="parChTrans1D1" presStyleIdx="5" presStyleCnt="6"/>
      <dgm:spPr>
        <a:ln>
          <a:solidFill>
            <a:srgbClr val="E5EE8E"/>
          </a:solidFill>
        </a:ln>
      </dgm:spPr>
      <dgm:t>
        <a:bodyPr/>
        <a:lstStyle/>
        <a:p>
          <a:endParaRPr lang="en-US"/>
        </a:p>
      </dgm:t>
    </dgm:pt>
    <dgm:pt modelId="{5D92D0B5-736C-4A40-9515-FD35739D4839}" type="pres">
      <dgm:prSet presAssocID="{58BCE3F7-5E80-4AE7-880A-7FD205E76F92}" presName="topConnNode3" presStyleLbl="asst1" presStyleIdx="0" presStyleCnt="0"/>
      <dgm:spPr/>
      <dgm:t>
        <a:bodyPr/>
        <a:lstStyle/>
        <a:p>
          <a:pPr rtl="1"/>
          <a:endParaRPr lang="fa-IR"/>
        </a:p>
      </dgm:t>
    </dgm:pt>
    <dgm:pt modelId="{566DA5EB-2C47-4AB1-BABB-F5035A70B316}" type="pres">
      <dgm:prSet presAssocID="{58BCE3F7-5E80-4AE7-880A-7FD205E76F92}" presName="hierChild6" presStyleCnt="0"/>
      <dgm:spPr/>
    </dgm:pt>
    <dgm:pt modelId="{2CC48E9E-65E0-4F4D-9086-7151E6EF5F4E}" type="pres">
      <dgm:prSet presAssocID="{58BCE3F7-5E80-4AE7-880A-7FD205E76F92}" presName="hierChild7" presStyleCnt="0"/>
      <dgm:spPr/>
    </dgm:pt>
  </dgm:ptLst>
  <dgm:cxnLst>
    <dgm:cxn modelId="{19827C65-5E95-43B2-886A-9478E0ED0C06}" srcId="{EE627FA5-43B1-4FA3-981C-6BC989B6D76D}" destId="{58BCE3F7-5E80-4AE7-880A-7FD205E76F92}" srcOrd="1" destOrd="0" parTransId="{860F995F-ACB3-455F-AAA7-8F5808425260}" sibTransId="{FDFB6CA5-AF08-4704-8765-FFAADADE2FF4}"/>
    <dgm:cxn modelId="{B407E10F-700C-48A2-98A5-D3539FEBD7A2}" srcId="{5FD1AE13-4D02-444E-B4E9-CF1A3297C385}" destId="{EE627FA5-43B1-4FA3-981C-6BC989B6D76D}" srcOrd="0" destOrd="0" parTransId="{EC8FE224-2D7E-41F9-A24E-E516B2898763}" sibTransId="{3601254F-08B3-4834-881F-62E575733066}"/>
    <dgm:cxn modelId="{8D26691C-89A9-48E3-80F3-0A99CA6A4F0A}" type="presOf" srcId="{EE627FA5-43B1-4FA3-981C-6BC989B6D76D}" destId="{281B7A9D-DFC7-4D15-9E43-A0122A13E623}" srcOrd="1" destOrd="0" presId="urn:microsoft.com/office/officeart/2008/layout/HalfCircleOrganizationChart"/>
    <dgm:cxn modelId="{C8E402E5-B716-4E82-94F3-4CAA13D4A6CC}" type="presOf" srcId="{5FD1AE13-4D02-444E-B4E9-CF1A3297C385}" destId="{26265459-AA6C-4274-BC4F-55207E67D1BD}" srcOrd="0" destOrd="0" presId="urn:microsoft.com/office/officeart/2008/layout/HalfCircleOrganizationChart"/>
    <dgm:cxn modelId="{B40E30F3-7BEA-4A2A-9FB5-BEB45FA90A0D}" type="presOf" srcId="{B471EE55-07C7-40AD-B273-D3AF2876049A}" destId="{BCB84A85-2957-4396-97AA-2F5FCE74103E}" srcOrd="0" destOrd="0" presId="urn:microsoft.com/office/officeart/2008/layout/HalfCircleOrganizationChart"/>
    <dgm:cxn modelId="{645A4900-2E47-4787-A041-A4A0B89FC573}" type="presOf" srcId="{860F995F-ACB3-455F-AAA7-8F5808425260}" destId="{B8B729AF-BFBB-458C-AC18-568E696B20A0}" srcOrd="0" destOrd="0" presId="urn:microsoft.com/office/officeart/2008/layout/HalfCircleOrganizationChart"/>
    <dgm:cxn modelId="{C7AD7958-C2C5-44F1-921A-BF7AF423FB31}" type="presOf" srcId="{EE627FA5-43B1-4FA3-981C-6BC989B6D76D}" destId="{A0F8A9B4-7DC2-4400-AD87-E13BC5930566}" srcOrd="0" destOrd="0" presId="urn:microsoft.com/office/officeart/2008/layout/HalfCircleOrganizationChart"/>
    <dgm:cxn modelId="{8485EB77-022D-4D39-AEFA-9FCAFBED7A82}" type="presOf" srcId="{58BCE3F7-5E80-4AE7-880A-7FD205E76F92}" destId="{FF12989E-9D77-42F0-8264-98F7B3E0E98E}" srcOrd="0" destOrd="0" presId="urn:microsoft.com/office/officeart/2008/layout/HalfCircleOrganizationChart"/>
    <dgm:cxn modelId="{B78127C3-1C65-447D-9DC8-846D9058964A}" type="presOf" srcId="{100B7F6B-FD08-4FCF-85AC-EE0D34377B0A}" destId="{A84C7F0A-75E2-4850-9E46-7457F05966AF}" srcOrd="0" destOrd="0" presId="urn:microsoft.com/office/officeart/2008/layout/HalfCircleOrganizationChart"/>
    <dgm:cxn modelId="{E2D19C9C-3AD1-4DD5-8CBA-F86E5C6DB737}" type="presOf" srcId="{B471EE55-07C7-40AD-B273-D3AF2876049A}" destId="{EB652597-E8D7-4446-99A3-886AFDA0F9ED}" srcOrd="1" destOrd="0" presId="urn:microsoft.com/office/officeart/2008/layout/HalfCircleOrganizationChart"/>
    <dgm:cxn modelId="{A50193E1-4D60-4DDD-963E-63C79A54D69D}" type="presOf" srcId="{58BCE3F7-5E80-4AE7-880A-7FD205E76F92}" destId="{5D92D0B5-736C-4A40-9515-FD35739D4839}" srcOrd="1" destOrd="0" presId="urn:microsoft.com/office/officeart/2008/layout/HalfCircleOrganizationChart"/>
    <dgm:cxn modelId="{47800A74-1023-49ED-A720-0FBA60504A82}" srcId="{EE627FA5-43B1-4FA3-981C-6BC989B6D76D}" destId="{B471EE55-07C7-40AD-B273-D3AF2876049A}" srcOrd="0" destOrd="0" parTransId="{100B7F6B-FD08-4FCF-85AC-EE0D34377B0A}" sibTransId="{7967BA17-3A1F-4C1A-A40F-F3B7E2E544E1}"/>
    <dgm:cxn modelId="{DEE576BD-522D-4701-B28C-C6A3B022B90D}" type="presParOf" srcId="{26265459-AA6C-4274-BC4F-55207E67D1BD}" destId="{584DE391-5AB9-4047-99B5-D0B14DEEC4DB}" srcOrd="0" destOrd="0" presId="urn:microsoft.com/office/officeart/2008/layout/HalfCircleOrganizationChart"/>
    <dgm:cxn modelId="{A62591F2-6229-4A7E-9C09-FF8D86E04B9E}" type="presParOf" srcId="{584DE391-5AB9-4047-99B5-D0B14DEEC4DB}" destId="{A161D562-05CA-4460-B440-6E45C24602D7}" srcOrd="0" destOrd="0" presId="urn:microsoft.com/office/officeart/2008/layout/HalfCircleOrganizationChart"/>
    <dgm:cxn modelId="{3A90E09F-6FDB-46C2-8DD6-AFFF6746216F}" type="presParOf" srcId="{A161D562-05CA-4460-B440-6E45C24602D7}" destId="{A0F8A9B4-7DC2-4400-AD87-E13BC5930566}" srcOrd="0" destOrd="0" presId="urn:microsoft.com/office/officeart/2008/layout/HalfCircleOrganizationChart"/>
    <dgm:cxn modelId="{066D4B91-8125-4228-888B-7881A8FEA797}" type="presParOf" srcId="{A161D562-05CA-4460-B440-6E45C24602D7}" destId="{94B7C071-7B0D-4181-A6B8-B36EC88DAFA2}" srcOrd="1" destOrd="0" presId="urn:microsoft.com/office/officeart/2008/layout/HalfCircleOrganizationChart"/>
    <dgm:cxn modelId="{A016D6E5-72BC-4049-978E-9C7C6F07BF10}" type="presParOf" srcId="{A161D562-05CA-4460-B440-6E45C24602D7}" destId="{9F6C93A7-1579-4632-97EE-1460B6B97BEC}" srcOrd="2" destOrd="0" presId="urn:microsoft.com/office/officeart/2008/layout/HalfCircleOrganizationChart"/>
    <dgm:cxn modelId="{4277EB96-7F4C-431A-BFD6-BC206B9E89A9}" type="presParOf" srcId="{A161D562-05CA-4460-B440-6E45C24602D7}" destId="{281B7A9D-DFC7-4D15-9E43-A0122A13E623}" srcOrd="3" destOrd="0" presId="urn:microsoft.com/office/officeart/2008/layout/HalfCircleOrganizationChart"/>
    <dgm:cxn modelId="{0AFAB9E9-2DD2-4061-A366-AC8EFA4E1915}" type="presParOf" srcId="{584DE391-5AB9-4047-99B5-D0B14DEEC4DB}" destId="{94C44CD7-3BC5-4D58-8BCF-85C4C2AB774A}" srcOrd="1" destOrd="0" presId="urn:microsoft.com/office/officeart/2008/layout/HalfCircleOrganizationChart"/>
    <dgm:cxn modelId="{D31B3AB6-9810-4160-B7E8-3060D68392B0}" type="presParOf" srcId="{584DE391-5AB9-4047-99B5-D0B14DEEC4DB}" destId="{0E79F8B6-8BC1-400F-A445-2F6FFA457834}" srcOrd="2" destOrd="0" presId="urn:microsoft.com/office/officeart/2008/layout/HalfCircleOrganizationChart"/>
    <dgm:cxn modelId="{D19854D8-A506-4364-8A24-24E594733647}" type="presParOf" srcId="{0E79F8B6-8BC1-400F-A445-2F6FFA457834}" destId="{A84C7F0A-75E2-4850-9E46-7457F05966AF}" srcOrd="0" destOrd="0" presId="urn:microsoft.com/office/officeart/2008/layout/HalfCircleOrganizationChart"/>
    <dgm:cxn modelId="{3A2F33E7-23C5-454B-B303-C7D555000857}" type="presParOf" srcId="{0E79F8B6-8BC1-400F-A445-2F6FFA457834}" destId="{F369A3EB-3316-4133-94B5-2EFE8790E3D7}" srcOrd="1" destOrd="0" presId="urn:microsoft.com/office/officeart/2008/layout/HalfCircleOrganizationChart"/>
    <dgm:cxn modelId="{1C1A1CBC-1193-4F8A-942E-EE7743C5C138}" type="presParOf" srcId="{F369A3EB-3316-4133-94B5-2EFE8790E3D7}" destId="{E248E130-EA28-45D6-8A2D-49BD6618507A}" srcOrd="0" destOrd="0" presId="urn:microsoft.com/office/officeart/2008/layout/HalfCircleOrganizationChart"/>
    <dgm:cxn modelId="{85962A0D-8FB1-4224-9DE9-9620BE4A157F}" type="presParOf" srcId="{E248E130-EA28-45D6-8A2D-49BD6618507A}" destId="{BCB84A85-2957-4396-97AA-2F5FCE74103E}" srcOrd="0" destOrd="0" presId="urn:microsoft.com/office/officeart/2008/layout/HalfCircleOrganizationChart"/>
    <dgm:cxn modelId="{C3FCDE84-7D4B-4B97-B9AE-C4D967A7BE51}" type="presParOf" srcId="{E248E130-EA28-45D6-8A2D-49BD6618507A}" destId="{1B249950-C6A0-4BE5-93F7-B905AB9AF02D}" srcOrd="1" destOrd="0" presId="urn:microsoft.com/office/officeart/2008/layout/HalfCircleOrganizationChart"/>
    <dgm:cxn modelId="{51E014FB-12FE-4764-82A5-E663897D8422}" type="presParOf" srcId="{E248E130-EA28-45D6-8A2D-49BD6618507A}" destId="{9736EC08-51DD-4263-97A8-C93A47793D32}" srcOrd="2" destOrd="0" presId="urn:microsoft.com/office/officeart/2008/layout/HalfCircleOrganizationChart"/>
    <dgm:cxn modelId="{6C31941D-2430-45DF-89D1-A77CD24596F1}" type="presParOf" srcId="{E248E130-EA28-45D6-8A2D-49BD6618507A}" destId="{EB652597-E8D7-4446-99A3-886AFDA0F9ED}" srcOrd="3" destOrd="0" presId="urn:microsoft.com/office/officeart/2008/layout/HalfCircleOrganizationChart"/>
    <dgm:cxn modelId="{C9999652-3DA1-4D0F-A48E-5D558516A0F3}" type="presParOf" srcId="{F369A3EB-3316-4133-94B5-2EFE8790E3D7}" destId="{323467B9-9AB1-4130-859C-688388ED0EB7}" srcOrd="1" destOrd="0" presId="urn:microsoft.com/office/officeart/2008/layout/HalfCircleOrganizationChart"/>
    <dgm:cxn modelId="{8E9173F6-52C3-47D2-87DB-40A834F1B24C}" type="presParOf" srcId="{F369A3EB-3316-4133-94B5-2EFE8790E3D7}" destId="{367A4EB1-DDF3-42FB-B056-B5C13989C607}" srcOrd="2" destOrd="0" presId="urn:microsoft.com/office/officeart/2008/layout/HalfCircleOrganizationChart"/>
    <dgm:cxn modelId="{B9E60A8F-E650-47B4-9C2D-26B75A81A7B7}" type="presParOf" srcId="{0E79F8B6-8BC1-400F-A445-2F6FFA457834}" destId="{B8B729AF-BFBB-458C-AC18-568E696B20A0}" srcOrd="2" destOrd="0" presId="urn:microsoft.com/office/officeart/2008/layout/HalfCircleOrganizationChart"/>
    <dgm:cxn modelId="{4052FD57-4659-420D-82B1-722E6421363D}" type="presParOf" srcId="{0E79F8B6-8BC1-400F-A445-2F6FFA457834}" destId="{EB438BC8-3619-4BC0-A843-B8F5542D8848}" srcOrd="3" destOrd="0" presId="urn:microsoft.com/office/officeart/2008/layout/HalfCircleOrganizationChart"/>
    <dgm:cxn modelId="{A5D468C9-EDCD-4099-B948-DB5E878FA2B8}" type="presParOf" srcId="{EB438BC8-3619-4BC0-A843-B8F5542D8848}" destId="{F787241F-285A-406D-8865-252C9D684B02}" srcOrd="0" destOrd="0" presId="urn:microsoft.com/office/officeart/2008/layout/HalfCircleOrganizationChart"/>
    <dgm:cxn modelId="{400BC77A-0BEB-4E88-A993-8FA381A26F6F}" type="presParOf" srcId="{F787241F-285A-406D-8865-252C9D684B02}" destId="{FF12989E-9D77-42F0-8264-98F7B3E0E98E}" srcOrd="0" destOrd="0" presId="urn:microsoft.com/office/officeart/2008/layout/HalfCircleOrganizationChart"/>
    <dgm:cxn modelId="{1D240A4C-EEB3-47EB-90E7-20968E150192}" type="presParOf" srcId="{F787241F-285A-406D-8865-252C9D684B02}" destId="{6F253823-7059-45F9-BB79-8E25F45D13C0}" srcOrd="1" destOrd="0" presId="urn:microsoft.com/office/officeart/2008/layout/HalfCircleOrganizationChart"/>
    <dgm:cxn modelId="{765BC114-6377-43AD-9306-8C44BA07FB65}" type="presParOf" srcId="{F787241F-285A-406D-8865-252C9D684B02}" destId="{D519E8F3-3764-4E8B-9E20-6930DC6E31F6}" srcOrd="2" destOrd="0" presId="urn:microsoft.com/office/officeart/2008/layout/HalfCircleOrganizationChart"/>
    <dgm:cxn modelId="{2FA8862C-033F-4F4D-AD69-963AECF9F567}" type="presParOf" srcId="{F787241F-285A-406D-8865-252C9D684B02}" destId="{5D92D0B5-736C-4A40-9515-FD35739D4839}" srcOrd="3" destOrd="0" presId="urn:microsoft.com/office/officeart/2008/layout/HalfCircleOrganizationChart"/>
    <dgm:cxn modelId="{BBC06A37-5660-42E6-8286-95234F720BE8}" type="presParOf" srcId="{EB438BC8-3619-4BC0-A843-B8F5542D8848}" destId="{566DA5EB-2C47-4AB1-BABB-F5035A70B316}" srcOrd="1" destOrd="0" presId="urn:microsoft.com/office/officeart/2008/layout/HalfCircleOrganizationChart"/>
    <dgm:cxn modelId="{57BE0F97-5931-4514-AC4D-5A1BB1FB8F50}" type="presParOf" srcId="{EB438BC8-3619-4BC0-A843-B8F5542D8848}" destId="{2CC48E9E-65E0-4F4D-9086-7151E6EF5F4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7A23F8-38C6-4CF1-A8BF-2F633E56F4F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FAECCE25-401D-4427-B951-9D6A6E92AA15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حس</a:t>
          </a:r>
          <a:endParaRPr lang="fa-IR" dirty="0">
            <a:cs typeface="B Mitra" pitchFamily="2" charset="-78"/>
          </a:endParaRPr>
        </a:p>
      </dgm:t>
    </dgm:pt>
    <dgm:pt modelId="{C74D1C26-D8E0-438A-A4C7-06B5983C991A}" type="parTrans" cxnId="{F6907200-ABC8-4A9A-A46C-934AFCA11C74}">
      <dgm:prSet/>
      <dgm:spPr/>
      <dgm:t>
        <a:bodyPr/>
        <a:lstStyle/>
        <a:p>
          <a:pPr rtl="1"/>
          <a:endParaRPr lang="fa-IR"/>
        </a:p>
      </dgm:t>
    </dgm:pt>
    <dgm:pt modelId="{27C4DBC6-0C0F-4F7A-A8C8-C1EAA9BEC456}" type="sibTrans" cxnId="{F6907200-ABC8-4A9A-A46C-934AFCA11C74}">
      <dgm:prSet/>
      <dgm:spPr/>
      <dgm:t>
        <a:bodyPr/>
        <a:lstStyle/>
        <a:p>
          <a:pPr rtl="1"/>
          <a:endParaRPr lang="fa-IR"/>
        </a:p>
      </dgm:t>
    </dgm:pt>
    <dgm:pt modelId="{7BD2BF05-1358-497F-8394-8E263E56AB7A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خیال</a:t>
          </a:r>
          <a:endParaRPr lang="fa-IR" dirty="0">
            <a:cs typeface="B Mitra" pitchFamily="2" charset="-78"/>
          </a:endParaRPr>
        </a:p>
      </dgm:t>
    </dgm:pt>
    <dgm:pt modelId="{4935D7A2-5531-4594-975E-CC90C0211A8B}" type="parTrans" cxnId="{1BFBD604-AC24-4323-90DD-40456FF0E575}">
      <dgm:prSet/>
      <dgm:spPr/>
      <dgm:t>
        <a:bodyPr/>
        <a:lstStyle/>
        <a:p>
          <a:pPr rtl="1"/>
          <a:endParaRPr lang="fa-IR"/>
        </a:p>
      </dgm:t>
    </dgm:pt>
    <dgm:pt modelId="{0AC947AC-A833-491F-B62D-ED281F66F796}" type="sibTrans" cxnId="{1BFBD604-AC24-4323-90DD-40456FF0E575}">
      <dgm:prSet/>
      <dgm:spPr/>
      <dgm:t>
        <a:bodyPr/>
        <a:lstStyle/>
        <a:p>
          <a:pPr rtl="1"/>
          <a:endParaRPr lang="fa-IR"/>
        </a:p>
      </dgm:t>
    </dgm:pt>
    <dgm:pt modelId="{082E0A2D-F811-4CA9-B821-6FFF45D89FED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وهم</a:t>
          </a:r>
          <a:endParaRPr lang="fa-IR" dirty="0">
            <a:cs typeface="B Mitra" pitchFamily="2" charset="-78"/>
          </a:endParaRPr>
        </a:p>
      </dgm:t>
    </dgm:pt>
    <dgm:pt modelId="{4670AC0B-4C43-4E77-9313-8C9EABE48C11}" type="parTrans" cxnId="{C1BCEE6B-49AD-485B-972A-0C8D2902D099}">
      <dgm:prSet/>
      <dgm:spPr/>
      <dgm:t>
        <a:bodyPr/>
        <a:lstStyle/>
        <a:p>
          <a:pPr rtl="1"/>
          <a:endParaRPr lang="fa-IR"/>
        </a:p>
      </dgm:t>
    </dgm:pt>
    <dgm:pt modelId="{09E73A01-578F-421F-8871-A780DECF7849}" type="sibTrans" cxnId="{C1BCEE6B-49AD-485B-972A-0C8D2902D099}">
      <dgm:prSet/>
      <dgm:spPr/>
      <dgm:t>
        <a:bodyPr/>
        <a:lstStyle/>
        <a:p>
          <a:pPr rtl="1"/>
          <a:endParaRPr lang="fa-IR"/>
        </a:p>
      </dgm:t>
    </dgm:pt>
    <dgm:pt modelId="{777BFAC6-BC2E-4B67-9783-F78792E1881C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عقل</a:t>
          </a:r>
          <a:endParaRPr lang="fa-IR" dirty="0">
            <a:cs typeface="B Mitra" pitchFamily="2" charset="-78"/>
          </a:endParaRPr>
        </a:p>
      </dgm:t>
    </dgm:pt>
    <dgm:pt modelId="{175C400A-2945-47BC-BA08-F3CE10ED231C}" type="parTrans" cxnId="{8F2D5EF6-9641-45B8-BFD2-D6FB41FE1BCD}">
      <dgm:prSet/>
      <dgm:spPr/>
      <dgm:t>
        <a:bodyPr/>
        <a:lstStyle/>
        <a:p>
          <a:pPr rtl="1"/>
          <a:endParaRPr lang="fa-IR"/>
        </a:p>
      </dgm:t>
    </dgm:pt>
    <dgm:pt modelId="{4F3DB942-70AD-4885-AF30-FC503FF29F6A}" type="sibTrans" cxnId="{8F2D5EF6-9641-45B8-BFD2-D6FB41FE1BCD}">
      <dgm:prSet/>
      <dgm:spPr/>
      <dgm:t>
        <a:bodyPr/>
        <a:lstStyle/>
        <a:p>
          <a:pPr rtl="1"/>
          <a:endParaRPr lang="fa-IR"/>
        </a:p>
      </dgm:t>
    </dgm:pt>
    <dgm:pt modelId="{4857C93F-9E04-427F-9B50-12E7B8A97C21}" type="pres">
      <dgm:prSet presAssocID="{B07A23F8-38C6-4CF1-A8BF-2F633E56F4F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B243D43B-5AB5-45D0-AB1B-699AD269AF8E}" type="pres">
      <dgm:prSet presAssocID="{FAECCE25-401D-4427-B951-9D6A6E92AA15}" presName="composite" presStyleCnt="0"/>
      <dgm:spPr/>
    </dgm:pt>
    <dgm:pt modelId="{5C2DD22E-9BFE-4F02-ADCF-42CE5151AD58}" type="pres">
      <dgm:prSet presAssocID="{FAECCE25-401D-4427-B951-9D6A6E92AA15}" presName="LShape" presStyleLbl="alignNode1" presStyleIdx="0" presStyleCnt="7"/>
      <dgm:spPr/>
    </dgm:pt>
    <dgm:pt modelId="{F1E5918B-AEC5-42D4-8967-577C6F9862A2}" type="pres">
      <dgm:prSet presAssocID="{FAECCE25-401D-4427-B951-9D6A6E92AA1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509295-0808-481D-BABB-B3A018E18CBB}" type="pres">
      <dgm:prSet presAssocID="{FAECCE25-401D-4427-B951-9D6A6E92AA15}" presName="Triangle" presStyleLbl="alignNode1" presStyleIdx="1" presStyleCnt="7"/>
      <dgm:spPr/>
    </dgm:pt>
    <dgm:pt modelId="{5BB21930-E077-45E6-8218-89958CC760CE}" type="pres">
      <dgm:prSet presAssocID="{27C4DBC6-0C0F-4F7A-A8C8-C1EAA9BEC456}" presName="sibTrans" presStyleCnt="0"/>
      <dgm:spPr/>
    </dgm:pt>
    <dgm:pt modelId="{5BA687C6-9325-420D-B9B5-86E9CE3D8929}" type="pres">
      <dgm:prSet presAssocID="{27C4DBC6-0C0F-4F7A-A8C8-C1EAA9BEC456}" presName="space" presStyleCnt="0"/>
      <dgm:spPr/>
    </dgm:pt>
    <dgm:pt modelId="{A9BC33BD-17FE-4176-9DC2-35AAE30E4557}" type="pres">
      <dgm:prSet presAssocID="{7BD2BF05-1358-497F-8394-8E263E56AB7A}" presName="composite" presStyleCnt="0"/>
      <dgm:spPr/>
    </dgm:pt>
    <dgm:pt modelId="{82188B1E-6243-4DAD-9D27-82FB28D45498}" type="pres">
      <dgm:prSet presAssocID="{7BD2BF05-1358-497F-8394-8E263E56AB7A}" presName="LShape" presStyleLbl="alignNode1" presStyleIdx="2" presStyleCnt="7"/>
      <dgm:spPr/>
    </dgm:pt>
    <dgm:pt modelId="{4B88ADB2-5174-431C-9B43-3611079409FC}" type="pres">
      <dgm:prSet presAssocID="{7BD2BF05-1358-497F-8394-8E263E56AB7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75C923A-B5B5-4422-BFD5-BFA283F7E119}" type="pres">
      <dgm:prSet presAssocID="{7BD2BF05-1358-497F-8394-8E263E56AB7A}" presName="Triangle" presStyleLbl="alignNode1" presStyleIdx="3" presStyleCnt="7"/>
      <dgm:spPr/>
    </dgm:pt>
    <dgm:pt modelId="{2508457B-A299-4653-BB49-8EBE70B3466F}" type="pres">
      <dgm:prSet presAssocID="{0AC947AC-A833-491F-B62D-ED281F66F796}" presName="sibTrans" presStyleCnt="0"/>
      <dgm:spPr/>
    </dgm:pt>
    <dgm:pt modelId="{BEEC5C2B-C489-411D-9C9C-A25524882E4A}" type="pres">
      <dgm:prSet presAssocID="{0AC947AC-A833-491F-B62D-ED281F66F796}" presName="space" presStyleCnt="0"/>
      <dgm:spPr/>
    </dgm:pt>
    <dgm:pt modelId="{09FE7E5E-4817-4E70-9774-09F519DFAECF}" type="pres">
      <dgm:prSet presAssocID="{082E0A2D-F811-4CA9-B821-6FFF45D89FED}" presName="composite" presStyleCnt="0"/>
      <dgm:spPr/>
    </dgm:pt>
    <dgm:pt modelId="{EE12F52C-6890-4697-9A6A-8CB7226E1C39}" type="pres">
      <dgm:prSet presAssocID="{082E0A2D-F811-4CA9-B821-6FFF45D89FED}" presName="LShape" presStyleLbl="alignNode1" presStyleIdx="4" presStyleCnt="7"/>
      <dgm:spPr/>
    </dgm:pt>
    <dgm:pt modelId="{B525072B-E082-4CE3-A6D7-62EEFE0CA7F7}" type="pres">
      <dgm:prSet presAssocID="{082E0A2D-F811-4CA9-B821-6FFF45D89FE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7BD05F-F0ED-4029-ACE7-470B3904125B}" type="pres">
      <dgm:prSet presAssocID="{082E0A2D-F811-4CA9-B821-6FFF45D89FED}" presName="Triangle" presStyleLbl="alignNode1" presStyleIdx="5" presStyleCnt="7"/>
      <dgm:spPr/>
    </dgm:pt>
    <dgm:pt modelId="{4D05EF18-82A9-4CAC-9B76-B2383E0BB7D7}" type="pres">
      <dgm:prSet presAssocID="{09E73A01-578F-421F-8871-A780DECF7849}" presName="sibTrans" presStyleCnt="0"/>
      <dgm:spPr/>
    </dgm:pt>
    <dgm:pt modelId="{03B45FB5-16F4-4A3A-A596-CDDA5076A364}" type="pres">
      <dgm:prSet presAssocID="{09E73A01-578F-421F-8871-A780DECF7849}" presName="space" presStyleCnt="0"/>
      <dgm:spPr/>
    </dgm:pt>
    <dgm:pt modelId="{2822A3F0-7AAE-44A3-8D47-5C9D4DD3A477}" type="pres">
      <dgm:prSet presAssocID="{777BFAC6-BC2E-4B67-9783-F78792E1881C}" presName="composite" presStyleCnt="0"/>
      <dgm:spPr/>
    </dgm:pt>
    <dgm:pt modelId="{9428ACF7-1FA0-4EBB-85BD-B804A98DFB91}" type="pres">
      <dgm:prSet presAssocID="{777BFAC6-BC2E-4B67-9783-F78792E1881C}" presName="LShape" presStyleLbl="alignNode1" presStyleIdx="6" presStyleCnt="7"/>
      <dgm:spPr/>
    </dgm:pt>
    <dgm:pt modelId="{887E8DA8-9326-4B3E-9AB3-FE3AFEE80177}" type="pres">
      <dgm:prSet presAssocID="{777BFAC6-BC2E-4B67-9783-F78792E1881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6907200-ABC8-4A9A-A46C-934AFCA11C74}" srcId="{B07A23F8-38C6-4CF1-A8BF-2F633E56F4F6}" destId="{FAECCE25-401D-4427-B951-9D6A6E92AA15}" srcOrd="0" destOrd="0" parTransId="{C74D1C26-D8E0-438A-A4C7-06B5983C991A}" sibTransId="{27C4DBC6-0C0F-4F7A-A8C8-C1EAA9BEC456}"/>
    <dgm:cxn modelId="{C1BCEE6B-49AD-485B-972A-0C8D2902D099}" srcId="{B07A23F8-38C6-4CF1-A8BF-2F633E56F4F6}" destId="{082E0A2D-F811-4CA9-B821-6FFF45D89FED}" srcOrd="2" destOrd="0" parTransId="{4670AC0B-4C43-4E77-9313-8C9EABE48C11}" sibTransId="{09E73A01-578F-421F-8871-A780DECF7849}"/>
    <dgm:cxn modelId="{C0667EFA-BD40-4D92-AAFA-D97FA404A488}" type="presOf" srcId="{777BFAC6-BC2E-4B67-9783-F78792E1881C}" destId="{887E8DA8-9326-4B3E-9AB3-FE3AFEE80177}" srcOrd="0" destOrd="0" presId="urn:microsoft.com/office/officeart/2009/3/layout/StepUpProcess"/>
    <dgm:cxn modelId="{D9D6A749-816E-4532-829F-7A7D9EE4C7B1}" type="presOf" srcId="{082E0A2D-F811-4CA9-B821-6FFF45D89FED}" destId="{B525072B-E082-4CE3-A6D7-62EEFE0CA7F7}" srcOrd="0" destOrd="0" presId="urn:microsoft.com/office/officeart/2009/3/layout/StepUpProcess"/>
    <dgm:cxn modelId="{A9601C9E-0EB2-48FF-BB50-88130437F577}" type="presOf" srcId="{7BD2BF05-1358-497F-8394-8E263E56AB7A}" destId="{4B88ADB2-5174-431C-9B43-3611079409FC}" srcOrd="0" destOrd="0" presId="urn:microsoft.com/office/officeart/2009/3/layout/StepUpProcess"/>
    <dgm:cxn modelId="{8432EBBD-32C2-4EF2-9453-083ACE4D3E0B}" type="presOf" srcId="{B07A23F8-38C6-4CF1-A8BF-2F633E56F4F6}" destId="{4857C93F-9E04-427F-9B50-12E7B8A97C21}" srcOrd="0" destOrd="0" presId="urn:microsoft.com/office/officeart/2009/3/layout/StepUpProcess"/>
    <dgm:cxn modelId="{8F2D5EF6-9641-45B8-BFD2-D6FB41FE1BCD}" srcId="{B07A23F8-38C6-4CF1-A8BF-2F633E56F4F6}" destId="{777BFAC6-BC2E-4B67-9783-F78792E1881C}" srcOrd="3" destOrd="0" parTransId="{175C400A-2945-47BC-BA08-F3CE10ED231C}" sibTransId="{4F3DB942-70AD-4885-AF30-FC503FF29F6A}"/>
    <dgm:cxn modelId="{1BFBD604-AC24-4323-90DD-40456FF0E575}" srcId="{B07A23F8-38C6-4CF1-A8BF-2F633E56F4F6}" destId="{7BD2BF05-1358-497F-8394-8E263E56AB7A}" srcOrd="1" destOrd="0" parTransId="{4935D7A2-5531-4594-975E-CC90C0211A8B}" sibTransId="{0AC947AC-A833-491F-B62D-ED281F66F796}"/>
    <dgm:cxn modelId="{9BDC4DCA-8480-4157-B794-A7FCEF369DE6}" type="presOf" srcId="{FAECCE25-401D-4427-B951-9D6A6E92AA15}" destId="{F1E5918B-AEC5-42D4-8967-577C6F9862A2}" srcOrd="0" destOrd="0" presId="urn:microsoft.com/office/officeart/2009/3/layout/StepUpProcess"/>
    <dgm:cxn modelId="{091C6B31-FEE5-48CA-A3DF-E8804A99C4C7}" type="presParOf" srcId="{4857C93F-9E04-427F-9B50-12E7B8A97C21}" destId="{B243D43B-5AB5-45D0-AB1B-699AD269AF8E}" srcOrd="0" destOrd="0" presId="urn:microsoft.com/office/officeart/2009/3/layout/StepUpProcess"/>
    <dgm:cxn modelId="{C9149431-C5B3-4EAF-B0E2-CDF199883332}" type="presParOf" srcId="{B243D43B-5AB5-45D0-AB1B-699AD269AF8E}" destId="{5C2DD22E-9BFE-4F02-ADCF-42CE5151AD58}" srcOrd="0" destOrd="0" presId="urn:microsoft.com/office/officeart/2009/3/layout/StepUpProcess"/>
    <dgm:cxn modelId="{A4770FC2-E3FD-4712-B17A-66E4952B03A8}" type="presParOf" srcId="{B243D43B-5AB5-45D0-AB1B-699AD269AF8E}" destId="{F1E5918B-AEC5-42D4-8967-577C6F9862A2}" srcOrd="1" destOrd="0" presId="urn:microsoft.com/office/officeart/2009/3/layout/StepUpProcess"/>
    <dgm:cxn modelId="{EED55F1B-0423-4E6D-B7CB-DFF8503B38D0}" type="presParOf" srcId="{B243D43B-5AB5-45D0-AB1B-699AD269AF8E}" destId="{67509295-0808-481D-BABB-B3A018E18CBB}" srcOrd="2" destOrd="0" presId="urn:microsoft.com/office/officeart/2009/3/layout/StepUpProcess"/>
    <dgm:cxn modelId="{9E7AB2AA-B712-4673-AB64-3ABB768E6AED}" type="presParOf" srcId="{4857C93F-9E04-427F-9B50-12E7B8A97C21}" destId="{5BB21930-E077-45E6-8218-89958CC760CE}" srcOrd="1" destOrd="0" presId="urn:microsoft.com/office/officeart/2009/3/layout/StepUpProcess"/>
    <dgm:cxn modelId="{8303DBBD-D2C4-4F88-B94B-4AB46FD58FB6}" type="presParOf" srcId="{5BB21930-E077-45E6-8218-89958CC760CE}" destId="{5BA687C6-9325-420D-B9B5-86E9CE3D8929}" srcOrd="0" destOrd="0" presId="urn:microsoft.com/office/officeart/2009/3/layout/StepUpProcess"/>
    <dgm:cxn modelId="{01B535C1-7688-4DD0-9910-0DFD3CFA4D0E}" type="presParOf" srcId="{4857C93F-9E04-427F-9B50-12E7B8A97C21}" destId="{A9BC33BD-17FE-4176-9DC2-35AAE30E4557}" srcOrd="2" destOrd="0" presId="urn:microsoft.com/office/officeart/2009/3/layout/StepUpProcess"/>
    <dgm:cxn modelId="{40849A02-49D4-4E9C-8405-9ECF4AB89E4A}" type="presParOf" srcId="{A9BC33BD-17FE-4176-9DC2-35AAE30E4557}" destId="{82188B1E-6243-4DAD-9D27-82FB28D45498}" srcOrd="0" destOrd="0" presId="urn:microsoft.com/office/officeart/2009/3/layout/StepUpProcess"/>
    <dgm:cxn modelId="{4A294A9A-E805-40CB-AE2E-A77BA68DF156}" type="presParOf" srcId="{A9BC33BD-17FE-4176-9DC2-35AAE30E4557}" destId="{4B88ADB2-5174-431C-9B43-3611079409FC}" srcOrd="1" destOrd="0" presId="urn:microsoft.com/office/officeart/2009/3/layout/StepUpProcess"/>
    <dgm:cxn modelId="{7DB0E5C9-8578-4544-8AF8-1052920914F0}" type="presParOf" srcId="{A9BC33BD-17FE-4176-9DC2-35AAE30E4557}" destId="{D75C923A-B5B5-4422-BFD5-BFA283F7E119}" srcOrd="2" destOrd="0" presId="urn:microsoft.com/office/officeart/2009/3/layout/StepUpProcess"/>
    <dgm:cxn modelId="{99C7283B-678B-4490-A9C7-D2C0379D546F}" type="presParOf" srcId="{4857C93F-9E04-427F-9B50-12E7B8A97C21}" destId="{2508457B-A299-4653-BB49-8EBE70B3466F}" srcOrd="3" destOrd="0" presId="urn:microsoft.com/office/officeart/2009/3/layout/StepUpProcess"/>
    <dgm:cxn modelId="{5F2F6645-5190-4483-9704-EC851AF1C011}" type="presParOf" srcId="{2508457B-A299-4653-BB49-8EBE70B3466F}" destId="{BEEC5C2B-C489-411D-9C9C-A25524882E4A}" srcOrd="0" destOrd="0" presId="urn:microsoft.com/office/officeart/2009/3/layout/StepUpProcess"/>
    <dgm:cxn modelId="{132E9C1C-33D7-484A-98C1-304E8B053418}" type="presParOf" srcId="{4857C93F-9E04-427F-9B50-12E7B8A97C21}" destId="{09FE7E5E-4817-4E70-9774-09F519DFAECF}" srcOrd="4" destOrd="0" presId="urn:microsoft.com/office/officeart/2009/3/layout/StepUpProcess"/>
    <dgm:cxn modelId="{4A0513F7-F248-4E75-A70A-AA92AD32CD8E}" type="presParOf" srcId="{09FE7E5E-4817-4E70-9774-09F519DFAECF}" destId="{EE12F52C-6890-4697-9A6A-8CB7226E1C39}" srcOrd="0" destOrd="0" presId="urn:microsoft.com/office/officeart/2009/3/layout/StepUpProcess"/>
    <dgm:cxn modelId="{5B4D3E79-0509-4048-A6F0-76C1A4BC92B4}" type="presParOf" srcId="{09FE7E5E-4817-4E70-9774-09F519DFAECF}" destId="{B525072B-E082-4CE3-A6D7-62EEFE0CA7F7}" srcOrd="1" destOrd="0" presId="urn:microsoft.com/office/officeart/2009/3/layout/StepUpProcess"/>
    <dgm:cxn modelId="{C1FEC784-CDD4-452A-8445-7A82F6941C42}" type="presParOf" srcId="{09FE7E5E-4817-4E70-9774-09F519DFAECF}" destId="{057BD05F-F0ED-4029-ACE7-470B3904125B}" srcOrd="2" destOrd="0" presId="urn:microsoft.com/office/officeart/2009/3/layout/StepUpProcess"/>
    <dgm:cxn modelId="{16AD7E10-EADD-4A60-AB1D-C41C14D6D4F6}" type="presParOf" srcId="{4857C93F-9E04-427F-9B50-12E7B8A97C21}" destId="{4D05EF18-82A9-4CAC-9B76-B2383E0BB7D7}" srcOrd="5" destOrd="0" presId="urn:microsoft.com/office/officeart/2009/3/layout/StepUpProcess"/>
    <dgm:cxn modelId="{3CC9CB21-1AFA-4C39-A99A-3F4862276781}" type="presParOf" srcId="{4D05EF18-82A9-4CAC-9B76-B2383E0BB7D7}" destId="{03B45FB5-16F4-4A3A-A596-CDDA5076A364}" srcOrd="0" destOrd="0" presId="urn:microsoft.com/office/officeart/2009/3/layout/StepUpProcess"/>
    <dgm:cxn modelId="{9F3A546C-DFD5-4FC3-B0FF-1DE10D8B0C43}" type="presParOf" srcId="{4857C93F-9E04-427F-9B50-12E7B8A97C21}" destId="{2822A3F0-7AAE-44A3-8D47-5C9D4DD3A477}" srcOrd="6" destOrd="0" presId="urn:microsoft.com/office/officeart/2009/3/layout/StepUpProcess"/>
    <dgm:cxn modelId="{B57EB87C-4F76-4D4A-BC4F-CCD78C2763A2}" type="presParOf" srcId="{2822A3F0-7AAE-44A3-8D47-5C9D4DD3A477}" destId="{9428ACF7-1FA0-4EBB-85BD-B804A98DFB91}" srcOrd="0" destOrd="0" presId="urn:microsoft.com/office/officeart/2009/3/layout/StepUpProcess"/>
    <dgm:cxn modelId="{6B878373-B757-4F4E-A149-FE5A88A8966C}" type="presParOf" srcId="{2822A3F0-7AAE-44A3-8D47-5C9D4DD3A477}" destId="{887E8DA8-9326-4B3E-9AB3-FE3AFEE801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F3E65A-6B28-48A2-823E-66A6887D5999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D4A9811C-50AF-48C2-9FE6-D826249D20C0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حواس</a:t>
          </a:r>
          <a:endParaRPr lang="fa-IR" dirty="0">
            <a:cs typeface="B Mitra" pitchFamily="2" charset="-78"/>
          </a:endParaRPr>
        </a:p>
      </dgm:t>
    </dgm:pt>
    <dgm:pt modelId="{4AEB94F5-91E9-4A94-82B6-1CEA18BE4725}" type="parTrans" cxnId="{8F994CDD-E0D4-4225-BB6B-2B57BC8DA606}">
      <dgm:prSet/>
      <dgm:spPr/>
      <dgm:t>
        <a:bodyPr/>
        <a:lstStyle/>
        <a:p>
          <a:pPr rtl="1"/>
          <a:endParaRPr lang="fa-IR"/>
        </a:p>
      </dgm:t>
    </dgm:pt>
    <dgm:pt modelId="{2617B41E-69DB-42AF-8779-3632CA5B8DD1}" type="sibTrans" cxnId="{8F994CDD-E0D4-4225-BB6B-2B57BC8DA606}">
      <dgm:prSet/>
      <dgm:spPr/>
      <dgm:t>
        <a:bodyPr/>
        <a:lstStyle/>
        <a:p>
          <a:pPr rtl="1"/>
          <a:endParaRPr lang="fa-IR"/>
        </a:p>
      </dgm:t>
    </dgm:pt>
    <dgm:pt modelId="{2E10725B-7225-40FE-B536-AF06000B6199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علم و ادراک</a:t>
          </a:r>
          <a:endParaRPr lang="fa-IR" dirty="0">
            <a:cs typeface="B Mitra" pitchFamily="2" charset="-78"/>
          </a:endParaRPr>
        </a:p>
      </dgm:t>
    </dgm:pt>
    <dgm:pt modelId="{9FFEEC4A-C5AD-4212-8DC4-AE9718A8AA21}" type="parTrans" cxnId="{C9E1B0CA-47E2-4CFD-8C41-D9DCA42CBD6A}">
      <dgm:prSet/>
      <dgm:spPr/>
      <dgm:t>
        <a:bodyPr/>
        <a:lstStyle/>
        <a:p>
          <a:pPr rtl="1"/>
          <a:endParaRPr lang="fa-IR"/>
        </a:p>
      </dgm:t>
    </dgm:pt>
    <dgm:pt modelId="{E99F0D14-E5FA-465F-9E64-70506E9B0DD1}" type="sibTrans" cxnId="{C9E1B0CA-47E2-4CFD-8C41-D9DCA42CBD6A}">
      <dgm:prSet/>
      <dgm:spPr/>
      <dgm:t>
        <a:bodyPr/>
        <a:lstStyle/>
        <a:p>
          <a:pPr rtl="1"/>
          <a:endParaRPr lang="fa-IR"/>
        </a:p>
      </dgm:t>
    </dgm:pt>
    <dgm:pt modelId="{4E659B48-789A-41F7-9091-157D00172438}" type="pres">
      <dgm:prSet presAssocID="{ACF3E65A-6B28-48A2-823E-66A6887D5999}" presName="arrowDiagram" presStyleCnt="0">
        <dgm:presLayoutVars>
          <dgm:chMax val="5"/>
          <dgm:dir/>
          <dgm:resizeHandles val="exact"/>
        </dgm:presLayoutVars>
      </dgm:prSet>
      <dgm:spPr/>
    </dgm:pt>
    <dgm:pt modelId="{A85BB70E-8403-48E7-93B2-EF1150B476E8}" type="pres">
      <dgm:prSet presAssocID="{ACF3E65A-6B28-48A2-823E-66A6887D5999}" presName="arrow" presStyleLbl="bgShp" presStyleIdx="0" presStyleCn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39D9BD93-8FDE-4403-9A65-AF87C1BCC5C6}" type="pres">
      <dgm:prSet presAssocID="{ACF3E65A-6B28-48A2-823E-66A6887D5999}" presName="arrowDiagram2" presStyleCnt="0"/>
      <dgm:spPr/>
    </dgm:pt>
    <dgm:pt modelId="{75F1B135-661E-427F-8C92-3FE36618A927}" type="pres">
      <dgm:prSet presAssocID="{D4A9811C-50AF-48C2-9FE6-D826249D20C0}" presName="bullet2a" presStyleLbl="node1" presStyleIdx="0" presStyleCnt="2" custLinFactX="-185730" custLinFactY="101657" custLinFactNeighborX="-200000" custLinFactNeighborY="200000"/>
      <dgm:spPr/>
      <dgm:t>
        <a:bodyPr/>
        <a:lstStyle/>
        <a:p>
          <a:pPr rtl="1"/>
          <a:endParaRPr lang="fa-IR"/>
        </a:p>
      </dgm:t>
    </dgm:pt>
    <dgm:pt modelId="{C8E871AE-D625-4417-A45A-BBCD3326D64E}" type="pres">
      <dgm:prSet presAssocID="{D4A9811C-50AF-48C2-9FE6-D826249D20C0}" presName="textBox2a" presStyleLbl="revTx" presStyleIdx="0" presStyleCnt="2" custScaleX="64560" custScaleY="74949" custLinFactNeighborX="-74073" custLinFactNeighborY="-139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41A5222-4310-438B-9B29-8022B72F92A6}" type="pres">
      <dgm:prSet presAssocID="{2E10725B-7225-40FE-B536-AF06000B6199}" presName="bullet2b" presStyleLbl="node1" presStyleIdx="1" presStyleCnt="2" custLinFactX="202695" custLinFactY="-30516" custLinFactNeighborX="300000" custLinFactNeighborY="-100000"/>
      <dgm:spPr/>
    </dgm:pt>
    <dgm:pt modelId="{58140B38-E5B6-4A8E-AC4B-BFE62485421E}" type="pres">
      <dgm:prSet presAssocID="{2E10725B-7225-40FE-B536-AF06000B6199}" presName="textBox2b" presStyleLbl="revTx" presStyleIdx="1" presStyleCnt="2" custScaleX="131410" custScaleY="90299" custLinFactNeighborX="36263" custLinFactNeighborY="-5914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F994CDD-E0D4-4225-BB6B-2B57BC8DA606}" srcId="{ACF3E65A-6B28-48A2-823E-66A6887D5999}" destId="{D4A9811C-50AF-48C2-9FE6-D826249D20C0}" srcOrd="0" destOrd="0" parTransId="{4AEB94F5-91E9-4A94-82B6-1CEA18BE4725}" sibTransId="{2617B41E-69DB-42AF-8779-3632CA5B8DD1}"/>
    <dgm:cxn modelId="{1E72F049-4325-4909-BC5C-BE9E24632A47}" type="presOf" srcId="{D4A9811C-50AF-48C2-9FE6-D826249D20C0}" destId="{C8E871AE-D625-4417-A45A-BBCD3326D64E}" srcOrd="0" destOrd="0" presId="urn:microsoft.com/office/officeart/2005/8/layout/arrow2"/>
    <dgm:cxn modelId="{C9E1B0CA-47E2-4CFD-8C41-D9DCA42CBD6A}" srcId="{ACF3E65A-6B28-48A2-823E-66A6887D5999}" destId="{2E10725B-7225-40FE-B536-AF06000B6199}" srcOrd="1" destOrd="0" parTransId="{9FFEEC4A-C5AD-4212-8DC4-AE9718A8AA21}" sibTransId="{E99F0D14-E5FA-465F-9E64-70506E9B0DD1}"/>
    <dgm:cxn modelId="{D51000EB-DEAD-4522-B5A1-0E04B0F949AC}" type="presOf" srcId="{2E10725B-7225-40FE-B536-AF06000B6199}" destId="{58140B38-E5B6-4A8E-AC4B-BFE62485421E}" srcOrd="0" destOrd="0" presId="urn:microsoft.com/office/officeart/2005/8/layout/arrow2"/>
    <dgm:cxn modelId="{FCC4A3D4-1F8D-4354-9DB4-833035846E5C}" type="presOf" srcId="{ACF3E65A-6B28-48A2-823E-66A6887D5999}" destId="{4E659B48-789A-41F7-9091-157D00172438}" srcOrd="0" destOrd="0" presId="urn:microsoft.com/office/officeart/2005/8/layout/arrow2"/>
    <dgm:cxn modelId="{C6903037-F7E2-4560-961F-0A1F875C7DF7}" type="presParOf" srcId="{4E659B48-789A-41F7-9091-157D00172438}" destId="{A85BB70E-8403-48E7-93B2-EF1150B476E8}" srcOrd="0" destOrd="0" presId="urn:microsoft.com/office/officeart/2005/8/layout/arrow2"/>
    <dgm:cxn modelId="{CEEB691C-9FD9-4E3D-BE58-A7B90BA93114}" type="presParOf" srcId="{4E659B48-789A-41F7-9091-157D00172438}" destId="{39D9BD93-8FDE-4403-9A65-AF87C1BCC5C6}" srcOrd="1" destOrd="0" presId="urn:microsoft.com/office/officeart/2005/8/layout/arrow2"/>
    <dgm:cxn modelId="{CD1C4D26-0CBC-4B61-9635-DAD5EBE12E9D}" type="presParOf" srcId="{39D9BD93-8FDE-4403-9A65-AF87C1BCC5C6}" destId="{75F1B135-661E-427F-8C92-3FE36618A927}" srcOrd="0" destOrd="0" presId="urn:microsoft.com/office/officeart/2005/8/layout/arrow2"/>
    <dgm:cxn modelId="{5764B3DB-943C-4E89-A2C8-0ED6C2410453}" type="presParOf" srcId="{39D9BD93-8FDE-4403-9A65-AF87C1BCC5C6}" destId="{C8E871AE-D625-4417-A45A-BBCD3326D64E}" srcOrd="1" destOrd="0" presId="urn:microsoft.com/office/officeart/2005/8/layout/arrow2"/>
    <dgm:cxn modelId="{EFDA166C-B99F-419A-B728-0217720F26B2}" type="presParOf" srcId="{39D9BD93-8FDE-4403-9A65-AF87C1BCC5C6}" destId="{B41A5222-4310-438B-9B29-8022B72F92A6}" srcOrd="2" destOrd="0" presId="urn:microsoft.com/office/officeart/2005/8/layout/arrow2"/>
    <dgm:cxn modelId="{AFE55848-679B-4240-9DC6-4A8C317F4DF2}" type="presParOf" srcId="{39D9BD93-8FDE-4403-9A65-AF87C1BCC5C6}" destId="{58140B38-E5B6-4A8E-AC4B-BFE62485421E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CBCC5A-71D8-45F8-85ED-7A0A822B867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pPr rtl="1"/>
          <a:endParaRPr lang="fa-IR"/>
        </a:p>
      </dgm:t>
    </dgm:pt>
    <dgm:pt modelId="{1C09DE21-A548-4D2A-B114-5094087C6FFF}">
      <dgm:prSet phldrT="[Text]"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3600" b="1" dirty="0" smtClean="0">
              <a:solidFill>
                <a:schemeClr val="tx1"/>
              </a:solidFill>
              <a:cs typeface="B Mitra" pitchFamily="2" charset="-78"/>
            </a:rPr>
            <a:t>عالم عقل</a:t>
          </a:r>
          <a:endParaRPr lang="fa-IR" sz="3600" b="1" dirty="0">
            <a:solidFill>
              <a:schemeClr val="tx1"/>
            </a:solidFill>
            <a:cs typeface="B Mitra" pitchFamily="2" charset="-78"/>
          </a:endParaRPr>
        </a:p>
      </dgm:t>
    </dgm:pt>
    <dgm:pt modelId="{695C4590-5A53-48C0-827D-D37EAE064689}" type="parTrans" cxnId="{E254AD91-CDE5-469E-B4D8-9920D9B25801}">
      <dgm:prSet/>
      <dgm:spPr/>
      <dgm:t>
        <a:bodyPr/>
        <a:lstStyle/>
        <a:p>
          <a:pPr rtl="1"/>
          <a:endParaRPr lang="fa-IR"/>
        </a:p>
      </dgm:t>
    </dgm:pt>
    <dgm:pt modelId="{CBE77687-04BB-481A-9E02-B1121294E894}" type="sibTrans" cxnId="{E254AD91-CDE5-469E-B4D8-9920D9B25801}">
      <dgm:prSet/>
      <dgm:spPr/>
      <dgm:t>
        <a:bodyPr/>
        <a:lstStyle/>
        <a:p>
          <a:pPr rtl="1"/>
          <a:endParaRPr lang="fa-IR"/>
        </a:p>
      </dgm:t>
    </dgm:pt>
    <dgm:pt modelId="{7178ECA6-3BC8-4D27-BE68-C47B9D9966C2}">
      <dgm:prSet phldrT="[Text]" custT="1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3600" b="1" dirty="0" smtClean="0">
              <a:solidFill>
                <a:schemeClr val="bg1"/>
              </a:solidFill>
              <a:cs typeface="B Mitra" pitchFamily="2" charset="-78"/>
            </a:rPr>
            <a:t>عالم مثال</a:t>
          </a:r>
          <a:endParaRPr lang="fa-IR" sz="3600" b="1" dirty="0">
            <a:solidFill>
              <a:schemeClr val="bg1"/>
            </a:solidFill>
            <a:cs typeface="B Mitra" pitchFamily="2" charset="-78"/>
          </a:endParaRPr>
        </a:p>
      </dgm:t>
    </dgm:pt>
    <dgm:pt modelId="{DEE669EF-8236-434A-811E-F88AC59C4C5B}" type="parTrans" cxnId="{C95970BA-9520-4A03-AECC-2A4760FE8CD7}">
      <dgm:prSet/>
      <dgm:spPr/>
      <dgm:t>
        <a:bodyPr/>
        <a:lstStyle/>
        <a:p>
          <a:pPr rtl="1"/>
          <a:endParaRPr lang="fa-IR"/>
        </a:p>
      </dgm:t>
    </dgm:pt>
    <dgm:pt modelId="{976EC89A-EC7B-405F-9203-6495A7C8D016}" type="sibTrans" cxnId="{C95970BA-9520-4A03-AECC-2A4760FE8CD7}">
      <dgm:prSet/>
      <dgm:spPr/>
      <dgm:t>
        <a:bodyPr/>
        <a:lstStyle/>
        <a:p>
          <a:pPr rtl="1"/>
          <a:endParaRPr lang="fa-IR"/>
        </a:p>
      </dgm:t>
    </dgm:pt>
    <dgm:pt modelId="{5E1ACF2E-3C0E-47A7-999B-9CC17E7DC0A8}">
      <dgm:prSet phldrT="[Text]" custT="1"/>
      <dgm:spPr>
        <a:solidFill>
          <a:srgbClr val="74CCE8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r>
            <a:rPr lang="fa-IR" sz="3600" b="1" dirty="0" smtClean="0">
              <a:solidFill>
                <a:schemeClr val="bg1"/>
              </a:solidFill>
              <a:cs typeface="B Mitra" pitchFamily="2" charset="-78"/>
            </a:rPr>
            <a:t>عالم طبیعت</a:t>
          </a:r>
          <a:endParaRPr lang="fa-IR" sz="3600" b="1" dirty="0">
            <a:solidFill>
              <a:schemeClr val="bg1"/>
            </a:solidFill>
            <a:cs typeface="B Mitra" pitchFamily="2" charset="-78"/>
          </a:endParaRPr>
        </a:p>
      </dgm:t>
    </dgm:pt>
    <dgm:pt modelId="{48BC718B-8488-4561-AB92-FEBDC2CA44F0}" type="parTrans" cxnId="{A5CF7E40-D6BC-46A7-90FE-9398FFEE30D8}">
      <dgm:prSet/>
      <dgm:spPr/>
      <dgm:t>
        <a:bodyPr/>
        <a:lstStyle/>
        <a:p>
          <a:pPr rtl="1"/>
          <a:endParaRPr lang="fa-IR"/>
        </a:p>
      </dgm:t>
    </dgm:pt>
    <dgm:pt modelId="{581022C7-205E-47D3-BE81-018A5B789AF1}" type="sibTrans" cxnId="{A5CF7E40-D6BC-46A7-90FE-9398FFEE30D8}">
      <dgm:prSet/>
      <dgm:spPr/>
      <dgm:t>
        <a:bodyPr/>
        <a:lstStyle/>
        <a:p>
          <a:pPr rtl="1"/>
          <a:endParaRPr lang="fa-IR"/>
        </a:p>
      </dgm:t>
    </dgm:pt>
    <dgm:pt modelId="{71803406-56FD-4B08-8BBA-48AA32BEF63C}" type="pres">
      <dgm:prSet presAssocID="{6BCBCC5A-71D8-45F8-85ED-7A0A822B867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AE64995-3B40-4F92-A6A5-8BD2BCEA3D13}" type="pres">
      <dgm:prSet presAssocID="{6BCBCC5A-71D8-45F8-85ED-7A0A822B8671}" presName="comp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fa-IR"/>
        </a:p>
      </dgm:t>
    </dgm:pt>
    <dgm:pt modelId="{385B2D7F-C293-4F25-87A5-A24127DC789F}" type="pres">
      <dgm:prSet presAssocID="{6BCBCC5A-71D8-45F8-85ED-7A0A822B8671}" presName="circle1" presStyleLbl="node1" presStyleIdx="0" presStyleCnt="3"/>
      <dgm:spPr/>
      <dgm:t>
        <a:bodyPr/>
        <a:lstStyle/>
        <a:p>
          <a:pPr rtl="1"/>
          <a:endParaRPr lang="fa-IR"/>
        </a:p>
      </dgm:t>
    </dgm:pt>
    <dgm:pt modelId="{951907D8-A852-49A3-AA18-F45C1CCF299C}" type="pres">
      <dgm:prSet presAssocID="{6BCBCC5A-71D8-45F8-85ED-7A0A822B867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D70204-6FC4-4EAB-A77A-0F47035BE313}" type="pres">
      <dgm:prSet presAssocID="{6BCBCC5A-71D8-45F8-85ED-7A0A822B8671}" presName="comp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fa-IR"/>
        </a:p>
      </dgm:t>
    </dgm:pt>
    <dgm:pt modelId="{E7034193-8854-4FED-9FAA-0EEFAD3D091F}" type="pres">
      <dgm:prSet presAssocID="{6BCBCC5A-71D8-45F8-85ED-7A0A822B8671}" presName="circle2" presStyleLbl="node1" presStyleIdx="1" presStyleCnt="3" custLinFactNeighborX="781" custLinFactNeighborY="-11198"/>
      <dgm:spPr/>
      <dgm:t>
        <a:bodyPr/>
        <a:lstStyle/>
        <a:p>
          <a:pPr rtl="1"/>
          <a:endParaRPr lang="fa-IR"/>
        </a:p>
      </dgm:t>
    </dgm:pt>
    <dgm:pt modelId="{B70BEA8E-C5D6-4572-BD38-70F60B145A5C}" type="pres">
      <dgm:prSet presAssocID="{6BCBCC5A-71D8-45F8-85ED-7A0A822B867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2758D50-DAF0-4B24-8C94-8C283FCD04E4}" type="pres">
      <dgm:prSet presAssocID="{6BCBCC5A-71D8-45F8-85ED-7A0A822B8671}" presName="comp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1"/>
          <a:endParaRPr lang="fa-IR"/>
        </a:p>
      </dgm:t>
    </dgm:pt>
    <dgm:pt modelId="{FDC5FF7A-D789-4494-B016-46A72708C827}" type="pres">
      <dgm:prSet presAssocID="{6BCBCC5A-71D8-45F8-85ED-7A0A822B8671}" presName="circle3" presStyleLbl="node1" presStyleIdx="2" presStyleCnt="3" custLinFactNeighborX="781" custLinFactNeighborY="-35156"/>
      <dgm:spPr/>
      <dgm:t>
        <a:bodyPr/>
        <a:lstStyle/>
        <a:p>
          <a:pPr rtl="1"/>
          <a:endParaRPr lang="fa-IR"/>
        </a:p>
      </dgm:t>
    </dgm:pt>
    <dgm:pt modelId="{0D0855FD-5435-4C36-8A69-EE072B7073F5}" type="pres">
      <dgm:prSet presAssocID="{6BCBCC5A-71D8-45F8-85ED-7A0A822B867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95970BA-9520-4A03-AECC-2A4760FE8CD7}" srcId="{6BCBCC5A-71D8-45F8-85ED-7A0A822B8671}" destId="{7178ECA6-3BC8-4D27-BE68-C47B9D9966C2}" srcOrd="1" destOrd="0" parTransId="{DEE669EF-8236-434A-811E-F88AC59C4C5B}" sibTransId="{976EC89A-EC7B-405F-9203-6495A7C8D016}"/>
    <dgm:cxn modelId="{A87B895F-16B0-476D-A8D2-0FC6EF136DC1}" type="presOf" srcId="{5E1ACF2E-3C0E-47A7-999B-9CC17E7DC0A8}" destId="{FDC5FF7A-D789-4494-B016-46A72708C827}" srcOrd="0" destOrd="0" presId="urn:microsoft.com/office/officeart/2005/8/layout/venn2"/>
    <dgm:cxn modelId="{E254AD91-CDE5-469E-B4D8-9920D9B25801}" srcId="{6BCBCC5A-71D8-45F8-85ED-7A0A822B8671}" destId="{1C09DE21-A548-4D2A-B114-5094087C6FFF}" srcOrd="0" destOrd="0" parTransId="{695C4590-5A53-48C0-827D-D37EAE064689}" sibTransId="{CBE77687-04BB-481A-9E02-B1121294E894}"/>
    <dgm:cxn modelId="{A5CF7E40-D6BC-46A7-90FE-9398FFEE30D8}" srcId="{6BCBCC5A-71D8-45F8-85ED-7A0A822B8671}" destId="{5E1ACF2E-3C0E-47A7-999B-9CC17E7DC0A8}" srcOrd="2" destOrd="0" parTransId="{48BC718B-8488-4561-AB92-FEBDC2CA44F0}" sibTransId="{581022C7-205E-47D3-BE81-018A5B789AF1}"/>
    <dgm:cxn modelId="{D341232E-F118-44AF-A93C-9856A5A19C3B}" type="presOf" srcId="{1C09DE21-A548-4D2A-B114-5094087C6FFF}" destId="{385B2D7F-C293-4F25-87A5-A24127DC789F}" srcOrd="0" destOrd="0" presId="urn:microsoft.com/office/officeart/2005/8/layout/venn2"/>
    <dgm:cxn modelId="{E9678943-B98F-46F3-8602-26520FF504D0}" type="presOf" srcId="{7178ECA6-3BC8-4D27-BE68-C47B9D9966C2}" destId="{B70BEA8E-C5D6-4572-BD38-70F60B145A5C}" srcOrd="1" destOrd="0" presId="urn:microsoft.com/office/officeart/2005/8/layout/venn2"/>
    <dgm:cxn modelId="{8E461C77-AC35-4FF3-8CD6-D83AA6A4EF67}" type="presOf" srcId="{5E1ACF2E-3C0E-47A7-999B-9CC17E7DC0A8}" destId="{0D0855FD-5435-4C36-8A69-EE072B7073F5}" srcOrd="1" destOrd="0" presId="urn:microsoft.com/office/officeart/2005/8/layout/venn2"/>
    <dgm:cxn modelId="{6B9A4716-10B4-46D4-8A4B-D74FBFFA4334}" type="presOf" srcId="{1C09DE21-A548-4D2A-B114-5094087C6FFF}" destId="{951907D8-A852-49A3-AA18-F45C1CCF299C}" srcOrd="1" destOrd="0" presId="urn:microsoft.com/office/officeart/2005/8/layout/venn2"/>
    <dgm:cxn modelId="{306A6390-C86B-4C38-930B-926BAE3AE04F}" type="presOf" srcId="{6BCBCC5A-71D8-45F8-85ED-7A0A822B8671}" destId="{71803406-56FD-4B08-8BBA-48AA32BEF63C}" srcOrd="0" destOrd="0" presId="urn:microsoft.com/office/officeart/2005/8/layout/venn2"/>
    <dgm:cxn modelId="{896309BF-DA6C-4A60-9F11-A7AF432AC03A}" type="presOf" srcId="{7178ECA6-3BC8-4D27-BE68-C47B9D9966C2}" destId="{E7034193-8854-4FED-9FAA-0EEFAD3D091F}" srcOrd="0" destOrd="0" presId="urn:microsoft.com/office/officeart/2005/8/layout/venn2"/>
    <dgm:cxn modelId="{34844252-4246-467A-94E1-F0A257167D09}" type="presParOf" srcId="{71803406-56FD-4B08-8BBA-48AA32BEF63C}" destId="{3AE64995-3B40-4F92-A6A5-8BD2BCEA3D13}" srcOrd="0" destOrd="0" presId="urn:microsoft.com/office/officeart/2005/8/layout/venn2"/>
    <dgm:cxn modelId="{80E71141-12B0-404E-99D3-E9D24A6F36DC}" type="presParOf" srcId="{3AE64995-3B40-4F92-A6A5-8BD2BCEA3D13}" destId="{385B2D7F-C293-4F25-87A5-A24127DC789F}" srcOrd="0" destOrd="0" presId="urn:microsoft.com/office/officeart/2005/8/layout/venn2"/>
    <dgm:cxn modelId="{F92D3DFD-DF10-4270-93DE-230458DC3E99}" type="presParOf" srcId="{3AE64995-3B40-4F92-A6A5-8BD2BCEA3D13}" destId="{951907D8-A852-49A3-AA18-F45C1CCF299C}" srcOrd="1" destOrd="0" presId="urn:microsoft.com/office/officeart/2005/8/layout/venn2"/>
    <dgm:cxn modelId="{0AAA7533-B02D-44EE-8E43-4E3D4C87CBD7}" type="presParOf" srcId="{71803406-56FD-4B08-8BBA-48AA32BEF63C}" destId="{03D70204-6FC4-4EAB-A77A-0F47035BE313}" srcOrd="1" destOrd="0" presId="urn:microsoft.com/office/officeart/2005/8/layout/venn2"/>
    <dgm:cxn modelId="{7D619A81-6B61-4C32-A08C-F1D92268C058}" type="presParOf" srcId="{03D70204-6FC4-4EAB-A77A-0F47035BE313}" destId="{E7034193-8854-4FED-9FAA-0EEFAD3D091F}" srcOrd="0" destOrd="0" presId="urn:microsoft.com/office/officeart/2005/8/layout/venn2"/>
    <dgm:cxn modelId="{60B08BD5-E157-418A-9077-F36DC93D9CED}" type="presParOf" srcId="{03D70204-6FC4-4EAB-A77A-0F47035BE313}" destId="{B70BEA8E-C5D6-4572-BD38-70F60B145A5C}" srcOrd="1" destOrd="0" presId="urn:microsoft.com/office/officeart/2005/8/layout/venn2"/>
    <dgm:cxn modelId="{0D331591-142D-46DF-9A37-9B80D999E7AD}" type="presParOf" srcId="{71803406-56FD-4B08-8BBA-48AA32BEF63C}" destId="{02758D50-DAF0-4B24-8C94-8C283FCD04E4}" srcOrd="2" destOrd="0" presId="urn:microsoft.com/office/officeart/2005/8/layout/venn2"/>
    <dgm:cxn modelId="{B2D2AF68-B851-43D8-B8F8-855BDED4BC94}" type="presParOf" srcId="{02758D50-DAF0-4B24-8C94-8C283FCD04E4}" destId="{FDC5FF7A-D789-4494-B016-46A72708C827}" srcOrd="0" destOrd="0" presId="urn:microsoft.com/office/officeart/2005/8/layout/venn2"/>
    <dgm:cxn modelId="{B9046F4C-0B26-466D-B8C3-5CF7421126C9}" type="presParOf" srcId="{02758D50-DAF0-4B24-8C94-8C283FCD04E4}" destId="{0D0855FD-5435-4C36-8A69-EE072B7073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AB5BBC-DC1A-4413-9663-EF2A52F9D94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E03F1F5-82C8-4D9B-9B18-0C2ADBBA2DC3}">
      <dgm:prSet phldrT="[Text]" custT="1"/>
      <dgm:spPr>
        <a:solidFill>
          <a:srgbClr val="9900CC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Compset" pitchFamily="2" charset="-78"/>
            </a:rPr>
            <a:t>حواس : درک حسی</a:t>
          </a:r>
          <a:endParaRPr lang="fa-IR" sz="2800" b="1" dirty="0">
            <a:solidFill>
              <a:schemeClr val="tx1"/>
            </a:solidFill>
            <a:cs typeface="B Compset" pitchFamily="2" charset="-78"/>
          </a:endParaRPr>
        </a:p>
      </dgm:t>
    </dgm:pt>
    <dgm:pt modelId="{B971051E-F1D1-4170-9BF6-6387001DFE17}" type="parTrans" cxnId="{1F29C0D1-E5F1-41E4-B447-2AEE4270957D}">
      <dgm:prSet/>
      <dgm:spPr/>
      <dgm:t>
        <a:bodyPr/>
        <a:lstStyle/>
        <a:p>
          <a:pPr rtl="1"/>
          <a:endParaRPr lang="fa-IR"/>
        </a:p>
      </dgm:t>
    </dgm:pt>
    <dgm:pt modelId="{E35D8EDA-0EDF-44EE-AC70-E4CB19A7D16E}" type="sibTrans" cxnId="{1F29C0D1-E5F1-41E4-B447-2AEE4270957D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57F5E69D-00E0-4ECA-BD9C-8FFD1C73B2FD}">
      <dgm:prSet phldrT="[Text]" custT="1"/>
      <dgm:spPr>
        <a:solidFill>
          <a:srgbClr val="9900CC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Compset" pitchFamily="2" charset="-78"/>
            </a:rPr>
            <a:t>خیال : تصویر گری</a:t>
          </a:r>
          <a:endParaRPr lang="fa-IR" sz="2800" b="1" dirty="0">
            <a:solidFill>
              <a:schemeClr val="tx1"/>
            </a:solidFill>
            <a:cs typeface="B Compset" pitchFamily="2" charset="-78"/>
          </a:endParaRPr>
        </a:p>
      </dgm:t>
    </dgm:pt>
    <dgm:pt modelId="{088BBF2E-66EF-4274-834A-09C2B6D8B39A}" type="parTrans" cxnId="{59FB1837-F9D6-44C6-AE20-F13F11EFEAAE}">
      <dgm:prSet/>
      <dgm:spPr/>
      <dgm:t>
        <a:bodyPr/>
        <a:lstStyle/>
        <a:p>
          <a:pPr rtl="1"/>
          <a:endParaRPr lang="fa-IR"/>
        </a:p>
      </dgm:t>
    </dgm:pt>
    <dgm:pt modelId="{D1595935-C521-4909-BF05-18F1ECC829AE}" type="sibTrans" cxnId="{59FB1837-F9D6-44C6-AE20-F13F11EFEAAE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5E0F6F0D-F8AA-4D62-8631-9B8F4247C0B5}">
      <dgm:prSet phldrT="[Text]" custT="1"/>
      <dgm:spPr>
        <a:solidFill>
          <a:srgbClr val="9900CC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Compset" pitchFamily="2" charset="-78"/>
            </a:rPr>
            <a:t>عقل : ارتباط دادن تصاویر/ مفاهیم با حقایق کلی</a:t>
          </a:r>
          <a:endParaRPr lang="fa-IR" sz="2800" b="1" dirty="0">
            <a:solidFill>
              <a:schemeClr val="tx1"/>
            </a:solidFill>
            <a:cs typeface="B Compset" pitchFamily="2" charset="-78"/>
          </a:endParaRPr>
        </a:p>
      </dgm:t>
    </dgm:pt>
    <dgm:pt modelId="{C3AB71E0-88C2-420B-B2BC-AC1F174EE649}" type="parTrans" cxnId="{FD98B8B3-A3BD-461E-BBF0-916855F350D9}">
      <dgm:prSet/>
      <dgm:spPr/>
      <dgm:t>
        <a:bodyPr/>
        <a:lstStyle/>
        <a:p>
          <a:pPr rtl="1"/>
          <a:endParaRPr lang="fa-IR"/>
        </a:p>
      </dgm:t>
    </dgm:pt>
    <dgm:pt modelId="{6950E43F-8F83-47B5-B93F-33098E7BD945}" type="sibTrans" cxnId="{FD98B8B3-A3BD-461E-BBF0-916855F350D9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844526EB-862C-436F-A432-C68D4754E086}">
      <dgm:prSet phldrT="[Text]" custT="1"/>
      <dgm:spPr>
        <a:solidFill>
          <a:srgbClr val="9900CC"/>
        </a:solid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1"/>
          <a:r>
            <a:rPr lang="fa-IR" sz="2800" b="1" dirty="0" smtClean="0">
              <a:solidFill>
                <a:schemeClr val="tx1"/>
              </a:solidFill>
              <a:cs typeface="B Compset" pitchFamily="2" charset="-78"/>
            </a:rPr>
            <a:t>وهم : ارتباط دادن مفاهیم / تصاویر با هم</a:t>
          </a:r>
          <a:endParaRPr lang="fa-IR" sz="2800" b="1" dirty="0">
            <a:solidFill>
              <a:schemeClr val="tx1"/>
            </a:solidFill>
            <a:cs typeface="B Compset" pitchFamily="2" charset="-78"/>
          </a:endParaRPr>
        </a:p>
      </dgm:t>
    </dgm:pt>
    <dgm:pt modelId="{9C21C0A4-42F8-46FE-B983-55EEB54F9D6B}" type="parTrans" cxnId="{67B1F8C7-EDE0-4F8A-80B7-B3F19A6813E3}">
      <dgm:prSet/>
      <dgm:spPr/>
      <dgm:t>
        <a:bodyPr/>
        <a:lstStyle/>
        <a:p>
          <a:pPr rtl="1"/>
          <a:endParaRPr lang="fa-IR"/>
        </a:p>
      </dgm:t>
    </dgm:pt>
    <dgm:pt modelId="{257718C6-9F1D-488A-A04B-CA6B1CAF4AE6}" type="sibTrans" cxnId="{67B1F8C7-EDE0-4F8A-80B7-B3F19A6813E3}">
      <dgm:prSet/>
      <dgm:spPr/>
      <dgm:t>
        <a:bodyPr/>
        <a:lstStyle/>
        <a:p>
          <a:pPr rtl="1"/>
          <a:endParaRPr lang="fa-IR">
            <a:solidFill>
              <a:schemeClr val="tx1"/>
            </a:solidFill>
          </a:endParaRPr>
        </a:p>
      </dgm:t>
    </dgm:pt>
    <dgm:pt modelId="{D65EC85F-B075-4A1B-9960-ECD5A3E15FD4}" type="pres">
      <dgm:prSet presAssocID="{BFAB5BBC-DC1A-4413-9663-EF2A52F9D9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fa-IR"/>
        </a:p>
      </dgm:t>
    </dgm:pt>
    <dgm:pt modelId="{D013A650-DF20-42B2-A5FB-93C6405E0BA6}" type="pres">
      <dgm:prSet presAssocID="{BFAB5BBC-DC1A-4413-9663-EF2A52F9D94E}" presName="dot1" presStyleLbl="alignNode1" presStyleIdx="0" presStyleCnt="13"/>
      <dgm:spPr/>
    </dgm:pt>
    <dgm:pt modelId="{EC3FE8A5-9223-4215-9A0E-47B5F72101B4}" type="pres">
      <dgm:prSet presAssocID="{BFAB5BBC-DC1A-4413-9663-EF2A52F9D94E}" presName="dot2" presStyleLbl="alignNode1" presStyleIdx="1" presStyleCnt="13"/>
      <dgm:spPr/>
    </dgm:pt>
    <dgm:pt modelId="{397D1012-8778-464D-80A2-C27D906854FA}" type="pres">
      <dgm:prSet presAssocID="{BFAB5BBC-DC1A-4413-9663-EF2A52F9D94E}" presName="dot3" presStyleLbl="alignNode1" presStyleIdx="2" presStyleCnt="13"/>
      <dgm:spPr>
        <a:solidFill>
          <a:srgbClr val="FFFF00"/>
        </a:solidFill>
      </dgm:spPr>
      <dgm:t>
        <a:bodyPr/>
        <a:lstStyle/>
        <a:p>
          <a:pPr rtl="1"/>
          <a:endParaRPr lang="fa-IR"/>
        </a:p>
      </dgm:t>
    </dgm:pt>
    <dgm:pt modelId="{F629F798-EF3D-44C1-8C26-55977898F012}" type="pres">
      <dgm:prSet presAssocID="{BFAB5BBC-DC1A-4413-9663-EF2A52F9D94E}" presName="dot4" presStyleLbl="alignNode1" presStyleIdx="3" presStyleCnt="13"/>
      <dgm:spPr>
        <a:solidFill>
          <a:srgbClr val="FFFF00"/>
        </a:solidFill>
      </dgm:spPr>
    </dgm:pt>
    <dgm:pt modelId="{9B27BF15-CEDC-455A-A66D-CD80E12E9022}" type="pres">
      <dgm:prSet presAssocID="{BFAB5BBC-DC1A-4413-9663-EF2A52F9D94E}" presName="dot5" presStyleLbl="alignNode1" presStyleIdx="4" presStyleCnt="13"/>
      <dgm:spPr/>
    </dgm:pt>
    <dgm:pt modelId="{F7BE91CE-B2FF-4860-B378-9EBC05DDEF3D}" type="pres">
      <dgm:prSet presAssocID="{BFAB5BBC-DC1A-4413-9663-EF2A52F9D94E}" presName="dot6" presStyleLbl="alignNode1" presStyleIdx="5" presStyleCnt="13"/>
      <dgm:spPr/>
    </dgm:pt>
    <dgm:pt modelId="{15262D08-C948-437D-9496-14D52F11AF5E}" type="pres">
      <dgm:prSet presAssocID="{BFAB5BBC-DC1A-4413-9663-EF2A52F9D94E}" presName="dotArrow1" presStyleLbl="alignNode1" presStyleIdx="6" presStyleCnt="13" custLinFactX="200000" custLinFactNeighborX="252001"/>
      <dgm:spPr>
        <a:solidFill>
          <a:srgbClr val="FFFF00"/>
        </a:solidFill>
      </dgm:spPr>
    </dgm:pt>
    <dgm:pt modelId="{BFE429FB-28EA-487F-8549-5C06097C7EE2}" type="pres">
      <dgm:prSet presAssocID="{BFAB5BBC-DC1A-4413-9663-EF2A52F9D94E}" presName="dotArrow2" presStyleLbl="alignNode1" presStyleIdx="7" presStyleCnt="13" custLinFactX="25885" custLinFactY="47962" custLinFactNeighborX="100000" custLinFactNeighborY="100000"/>
      <dgm:spPr>
        <a:solidFill>
          <a:srgbClr val="FFFF00"/>
        </a:solidFill>
      </dgm:spPr>
    </dgm:pt>
    <dgm:pt modelId="{F202F25C-294A-48DE-BE57-FA7296941312}" type="pres">
      <dgm:prSet presAssocID="{BFAB5BBC-DC1A-4413-9663-EF2A52F9D94E}" presName="dotArrow3" presStyleLbl="alignNode1" presStyleIdx="8" presStyleCnt="13" custLinFactX="142373" custLinFactNeighborX="200000" custLinFactNeighborY="65462"/>
      <dgm:spPr>
        <a:solidFill>
          <a:srgbClr val="FFFF00"/>
        </a:solidFill>
      </dgm:spPr>
    </dgm:pt>
    <dgm:pt modelId="{49F2C3C9-CADF-497F-846E-623F47E36FD4}" type="pres">
      <dgm:prSet presAssocID="{BFAB5BBC-DC1A-4413-9663-EF2A52F9D94E}" presName="dotArrow4" presStyleLbl="alignNode1" presStyleIdx="9" presStyleCnt="13" custLinFactX="183460" custLinFactNeighborX="200000" custLinFactNeighborY="-27439"/>
      <dgm:spPr>
        <a:solidFill>
          <a:srgbClr val="FFFF00"/>
        </a:solidFill>
      </dgm:spPr>
    </dgm:pt>
    <dgm:pt modelId="{2F14D097-A8C0-456D-A6F1-825337E6A1E3}" type="pres">
      <dgm:prSet presAssocID="{BFAB5BBC-DC1A-4413-9663-EF2A52F9D94E}" presName="dotArrow5" presStyleLbl="alignNode1" presStyleIdx="10" presStyleCnt="13" custLinFactX="132146" custLinFactNeighborX="200000" custLinFactNeighborY="46864"/>
      <dgm:spPr>
        <a:solidFill>
          <a:srgbClr val="FFFF00"/>
        </a:solidFill>
      </dgm:spPr>
    </dgm:pt>
    <dgm:pt modelId="{3C6A3AB7-A6F7-4F28-94FE-C67514AC161D}" type="pres">
      <dgm:prSet presAssocID="{BFAB5BBC-DC1A-4413-9663-EF2A52F9D94E}" presName="dotArrow6" presStyleLbl="alignNode1" presStyleIdx="11" presStyleCnt="13" custLinFactX="142374" custLinFactNeighborX="200000"/>
      <dgm:spPr>
        <a:solidFill>
          <a:srgbClr val="FFFF00"/>
        </a:solidFill>
      </dgm:spPr>
    </dgm:pt>
    <dgm:pt modelId="{D0E9E00A-B807-4FB6-BBBD-6608F5BF3F6E}" type="pres">
      <dgm:prSet presAssocID="{BFAB5BBC-DC1A-4413-9663-EF2A52F9D94E}" presName="dotArrow7" presStyleLbl="alignNode1" presStyleIdx="12" presStyleCnt="13"/>
      <dgm:spPr/>
    </dgm:pt>
    <dgm:pt modelId="{E49AD9F8-6054-4CDD-9FCE-BB49E827DCA5}" type="pres">
      <dgm:prSet presAssocID="{BE03F1F5-82C8-4D9B-9B18-0C2ADBBA2DC3}" presName="parTx1" presStyleLbl="node1" presStyleIdx="0" presStyleCnt="4" custScaleX="222865" custScaleY="249310" custLinFactNeighborX="59028" custLinFactNeighborY="89954"/>
      <dgm:spPr/>
      <dgm:t>
        <a:bodyPr/>
        <a:lstStyle/>
        <a:p>
          <a:pPr rtl="1"/>
          <a:endParaRPr lang="fa-IR"/>
        </a:p>
      </dgm:t>
    </dgm:pt>
    <dgm:pt modelId="{752D9DA6-A22C-4406-87DB-EE42AB144153}" type="pres">
      <dgm:prSet presAssocID="{E35D8EDA-0EDF-44EE-AC70-E4CB19A7D16E}" presName="picture1" presStyleCnt="0"/>
      <dgm:spPr/>
    </dgm:pt>
    <dgm:pt modelId="{AC0ADE54-789A-4FA6-B6D5-BBF3D0A6D501}" type="pres">
      <dgm:prSet presAssocID="{E35D8EDA-0EDF-44EE-AC70-E4CB19A7D16E}" presName="imageRepeatNode" presStyleLbl="fgImgPlace1" presStyleIdx="0" presStyleCnt="4" custScaleX="144187" custScaleY="144182" custLinFactNeighborX="42302" custLinFactNeighborY="63832"/>
      <dgm:spPr/>
      <dgm:t>
        <a:bodyPr/>
        <a:lstStyle/>
        <a:p>
          <a:pPr rtl="1"/>
          <a:endParaRPr lang="fa-IR"/>
        </a:p>
      </dgm:t>
    </dgm:pt>
    <dgm:pt modelId="{99F1D8BE-C242-45BE-93AC-58E4274E6AD9}" type="pres">
      <dgm:prSet presAssocID="{57F5E69D-00E0-4ECA-BD9C-8FFD1C73B2FD}" presName="parTx2" presStyleLbl="node1" presStyleIdx="1" presStyleCnt="4" custScaleX="222865" custScaleY="249310" custLinFactNeighborX="45037" custLinFactNeighborY="24953"/>
      <dgm:spPr/>
      <dgm:t>
        <a:bodyPr/>
        <a:lstStyle/>
        <a:p>
          <a:pPr rtl="1"/>
          <a:endParaRPr lang="fa-IR"/>
        </a:p>
      </dgm:t>
    </dgm:pt>
    <dgm:pt modelId="{A1F6BD2A-9712-446D-8F68-85102E7AC2B9}" type="pres">
      <dgm:prSet presAssocID="{D1595935-C521-4909-BF05-18F1ECC829AE}" presName="picture2" presStyleCnt="0"/>
      <dgm:spPr/>
    </dgm:pt>
    <dgm:pt modelId="{B1D21CD0-0FE0-4958-8AA1-23D2828E5A2E}" type="pres">
      <dgm:prSet presAssocID="{D1595935-C521-4909-BF05-18F1ECC829AE}" presName="imageRepeatNode" presStyleLbl="fgImgPlace1" presStyleIdx="1" presStyleCnt="4" custScaleX="144187" custScaleY="144182" custLinFactNeighborX="-22527" custLinFactNeighborY="13283"/>
      <dgm:spPr/>
      <dgm:t>
        <a:bodyPr/>
        <a:lstStyle/>
        <a:p>
          <a:pPr rtl="1"/>
          <a:endParaRPr lang="fa-IR"/>
        </a:p>
      </dgm:t>
    </dgm:pt>
    <dgm:pt modelId="{856D0E66-5A87-4DFF-9EE0-B95004AE25A1}" type="pres">
      <dgm:prSet presAssocID="{844526EB-862C-436F-A432-C68D4754E086}" presName="parTx3" presStyleLbl="node1" presStyleIdx="2" presStyleCnt="4" custScaleX="222865" custScaleY="249310" custLinFactNeighborX="69201"/>
      <dgm:spPr/>
      <dgm:t>
        <a:bodyPr/>
        <a:lstStyle/>
        <a:p>
          <a:pPr rtl="1"/>
          <a:endParaRPr lang="fa-IR"/>
        </a:p>
      </dgm:t>
    </dgm:pt>
    <dgm:pt modelId="{E11E8D7D-D25F-4E3A-9C5B-97A2BA4515AB}" type="pres">
      <dgm:prSet presAssocID="{257718C6-9F1D-488A-A04B-CA6B1CAF4AE6}" presName="picture3" presStyleCnt="0"/>
      <dgm:spPr/>
    </dgm:pt>
    <dgm:pt modelId="{32E90418-FBD3-49DE-B7AB-8F48502EDCE4}" type="pres">
      <dgm:prSet presAssocID="{257718C6-9F1D-488A-A04B-CA6B1CAF4AE6}" presName="imageRepeatNode" presStyleLbl="fgImgPlace1" presStyleIdx="2" presStyleCnt="4" custScaleX="144187" custScaleY="144182" custLinFactNeighborX="5372" custLinFactNeighborY="3388"/>
      <dgm:spPr/>
      <dgm:t>
        <a:bodyPr/>
        <a:lstStyle/>
        <a:p>
          <a:pPr rtl="1"/>
          <a:endParaRPr lang="fa-IR"/>
        </a:p>
      </dgm:t>
    </dgm:pt>
    <dgm:pt modelId="{39A2C2E0-1651-4A1B-B103-C381FE3ACE5B}" type="pres">
      <dgm:prSet presAssocID="{5E0F6F0D-F8AA-4D62-8631-9B8F4247C0B5}" presName="parTx4" presStyleLbl="node1" presStyleIdx="3" presStyleCnt="4" custScaleX="222865" custScaleY="249310" custLinFactNeighborX="97643"/>
      <dgm:spPr/>
      <dgm:t>
        <a:bodyPr/>
        <a:lstStyle/>
        <a:p>
          <a:pPr rtl="1"/>
          <a:endParaRPr lang="fa-IR"/>
        </a:p>
      </dgm:t>
    </dgm:pt>
    <dgm:pt modelId="{A91DC6EE-4C44-46D6-926C-C75E86F424E9}" type="pres">
      <dgm:prSet presAssocID="{6950E43F-8F83-47B5-B93F-33098E7BD945}" presName="picture4" presStyleCnt="0"/>
      <dgm:spPr/>
    </dgm:pt>
    <dgm:pt modelId="{08CC9926-0BA5-4DC0-92AF-B08262CEB018}" type="pres">
      <dgm:prSet presAssocID="{6950E43F-8F83-47B5-B93F-33098E7BD945}" presName="imageRepeatNode" presStyleLbl="fgImgPlace1" presStyleIdx="3" presStyleCnt="4" custScaleX="144187" custScaleY="144182" custLinFactNeighborX="36569" custLinFactNeighborY="-5948"/>
      <dgm:spPr/>
      <dgm:t>
        <a:bodyPr/>
        <a:lstStyle/>
        <a:p>
          <a:pPr rtl="1"/>
          <a:endParaRPr lang="fa-IR"/>
        </a:p>
      </dgm:t>
    </dgm:pt>
  </dgm:ptLst>
  <dgm:cxnLst>
    <dgm:cxn modelId="{64AD68D9-E373-419E-B0FF-EFBD418D0598}" type="presOf" srcId="{6950E43F-8F83-47B5-B93F-33098E7BD945}" destId="{08CC9926-0BA5-4DC0-92AF-B08262CEB018}" srcOrd="0" destOrd="0" presId="urn:microsoft.com/office/officeart/2008/layout/AscendingPictureAccentProcess"/>
    <dgm:cxn modelId="{FD98B8B3-A3BD-461E-BBF0-916855F350D9}" srcId="{BFAB5BBC-DC1A-4413-9663-EF2A52F9D94E}" destId="{5E0F6F0D-F8AA-4D62-8631-9B8F4247C0B5}" srcOrd="3" destOrd="0" parTransId="{C3AB71E0-88C2-420B-B2BC-AC1F174EE649}" sibTransId="{6950E43F-8F83-47B5-B93F-33098E7BD945}"/>
    <dgm:cxn modelId="{E41FAF2C-3875-46BD-9AD5-883DB8A5789F}" type="presOf" srcId="{BE03F1F5-82C8-4D9B-9B18-0C2ADBBA2DC3}" destId="{E49AD9F8-6054-4CDD-9FCE-BB49E827DCA5}" srcOrd="0" destOrd="0" presId="urn:microsoft.com/office/officeart/2008/layout/AscendingPictureAccentProcess"/>
    <dgm:cxn modelId="{4D652266-24FF-4651-B197-2AC97C53DBDD}" type="presOf" srcId="{BFAB5BBC-DC1A-4413-9663-EF2A52F9D94E}" destId="{D65EC85F-B075-4A1B-9960-ECD5A3E15FD4}" srcOrd="0" destOrd="0" presId="urn:microsoft.com/office/officeart/2008/layout/AscendingPictureAccentProcess"/>
    <dgm:cxn modelId="{42259143-F7A9-4A4E-B30C-1B9F0433255D}" type="presOf" srcId="{57F5E69D-00E0-4ECA-BD9C-8FFD1C73B2FD}" destId="{99F1D8BE-C242-45BE-93AC-58E4274E6AD9}" srcOrd="0" destOrd="0" presId="urn:microsoft.com/office/officeart/2008/layout/AscendingPictureAccentProcess"/>
    <dgm:cxn modelId="{1F29C0D1-E5F1-41E4-B447-2AEE4270957D}" srcId="{BFAB5BBC-DC1A-4413-9663-EF2A52F9D94E}" destId="{BE03F1F5-82C8-4D9B-9B18-0C2ADBBA2DC3}" srcOrd="0" destOrd="0" parTransId="{B971051E-F1D1-4170-9BF6-6387001DFE17}" sibTransId="{E35D8EDA-0EDF-44EE-AC70-E4CB19A7D16E}"/>
    <dgm:cxn modelId="{B352E0D5-7400-4063-AA39-CAF6D0D21C39}" type="presOf" srcId="{5E0F6F0D-F8AA-4D62-8631-9B8F4247C0B5}" destId="{39A2C2E0-1651-4A1B-B103-C381FE3ACE5B}" srcOrd="0" destOrd="0" presId="urn:microsoft.com/office/officeart/2008/layout/AscendingPictureAccentProcess"/>
    <dgm:cxn modelId="{9820BF11-2EE0-4CA7-98E8-BB9C49B549B6}" type="presOf" srcId="{D1595935-C521-4909-BF05-18F1ECC829AE}" destId="{B1D21CD0-0FE0-4958-8AA1-23D2828E5A2E}" srcOrd="0" destOrd="0" presId="urn:microsoft.com/office/officeart/2008/layout/AscendingPictureAccentProcess"/>
    <dgm:cxn modelId="{67B1F8C7-EDE0-4F8A-80B7-B3F19A6813E3}" srcId="{BFAB5BBC-DC1A-4413-9663-EF2A52F9D94E}" destId="{844526EB-862C-436F-A432-C68D4754E086}" srcOrd="2" destOrd="0" parTransId="{9C21C0A4-42F8-46FE-B983-55EEB54F9D6B}" sibTransId="{257718C6-9F1D-488A-A04B-CA6B1CAF4AE6}"/>
    <dgm:cxn modelId="{59FB1837-F9D6-44C6-AE20-F13F11EFEAAE}" srcId="{BFAB5BBC-DC1A-4413-9663-EF2A52F9D94E}" destId="{57F5E69D-00E0-4ECA-BD9C-8FFD1C73B2FD}" srcOrd="1" destOrd="0" parTransId="{088BBF2E-66EF-4274-834A-09C2B6D8B39A}" sibTransId="{D1595935-C521-4909-BF05-18F1ECC829AE}"/>
    <dgm:cxn modelId="{9812932F-6FD2-4FE8-AC0E-ED576EFC246C}" type="presOf" srcId="{E35D8EDA-0EDF-44EE-AC70-E4CB19A7D16E}" destId="{AC0ADE54-789A-4FA6-B6D5-BBF3D0A6D501}" srcOrd="0" destOrd="0" presId="urn:microsoft.com/office/officeart/2008/layout/AscendingPictureAccentProcess"/>
    <dgm:cxn modelId="{005B6FB5-92ED-46FB-86E9-A5DC920AC239}" type="presOf" srcId="{844526EB-862C-436F-A432-C68D4754E086}" destId="{856D0E66-5A87-4DFF-9EE0-B95004AE25A1}" srcOrd="0" destOrd="0" presId="urn:microsoft.com/office/officeart/2008/layout/AscendingPictureAccentProcess"/>
    <dgm:cxn modelId="{A40A29F2-0385-443C-B881-CE8A15032E70}" type="presOf" srcId="{257718C6-9F1D-488A-A04B-CA6B1CAF4AE6}" destId="{32E90418-FBD3-49DE-B7AB-8F48502EDCE4}" srcOrd="0" destOrd="0" presId="urn:microsoft.com/office/officeart/2008/layout/AscendingPictureAccentProcess"/>
    <dgm:cxn modelId="{A21A9C86-8B99-45ED-ABCE-3322E243630B}" type="presParOf" srcId="{D65EC85F-B075-4A1B-9960-ECD5A3E15FD4}" destId="{D013A650-DF20-42B2-A5FB-93C6405E0BA6}" srcOrd="0" destOrd="0" presId="urn:microsoft.com/office/officeart/2008/layout/AscendingPictureAccentProcess"/>
    <dgm:cxn modelId="{196E0CCF-8CAE-42AE-BF5D-B0B4510ACE9F}" type="presParOf" srcId="{D65EC85F-B075-4A1B-9960-ECD5A3E15FD4}" destId="{EC3FE8A5-9223-4215-9A0E-47B5F72101B4}" srcOrd="1" destOrd="0" presId="urn:microsoft.com/office/officeart/2008/layout/AscendingPictureAccentProcess"/>
    <dgm:cxn modelId="{E146CE0F-543C-4394-947F-25A93EE4FC0F}" type="presParOf" srcId="{D65EC85F-B075-4A1B-9960-ECD5A3E15FD4}" destId="{397D1012-8778-464D-80A2-C27D906854FA}" srcOrd="2" destOrd="0" presId="urn:microsoft.com/office/officeart/2008/layout/AscendingPictureAccentProcess"/>
    <dgm:cxn modelId="{8258C7B1-994E-4D72-9370-40F6F2FC39D4}" type="presParOf" srcId="{D65EC85F-B075-4A1B-9960-ECD5A3E15FD4}" destId="{F629F798-EF3D-44C1-8C26-55977898F012}" srcOrd="3" destOrd="0" presId="urn:microsoft.com/office/officeart/2008/layout/AscendingPictureAccentProcess"/>
    <dgm:cxn modelId="{B73DF2B9-621F-44B6-96A7-33806F94AC51}" type="presParOf" srcId="{D65EC85F-B075-4A1B-9960-ECD5A3E15FD4}" destId="{9B27BF15-CEDC-455A-A66D-CD80E12E9022}" srcOrd="4" destOrd="0" presId="urn:microsoft.com/office/officeart/2008/layout/AscendingPictureAccentProcess"/>
    <dgm:cxn modelId="{C69772EA-895F-43C1-9F1D-0662E3082554}" type="presParOf" srcId="{D65EC85F-B075-4A1B-9960-ECD5A3E15FD4}" destId="{F7BE91CE-B2FF-4860-B378-9EBC05DDEF3D}" srcOrd="5" destOrd="0" presId="urn:microsoft.com/office/officeart/2008/layout/AscendingPictureAccentProcess"/>
    <dgm:cxn modelId="{E3E604DC-F7B7-4A9E-9834-64DC3EAF731A}" type="presParOf" srcId="{D65EC85F-B075-4A1B-9960-ECD5A3E15FD4}" destId="{15262D08-C948-437D-9496-14D52F11AF5E}" srcOrd="6" destOrd="0" presId="urn:microsoft.com/office/officeart/2008/layout/AscendingPictureAccentProcess"/>
    <dgm:cxn modelId="{F5530423-7332-485A-B33C-FE9ECA38CA34}" type="presParOf" srcId="{D65EC85F-B075-4A1B-9960-ECD5A3E15FD4}" destId="{BFE429FB-28EA-487F-8549-5C06097C7EE2}" srcOrd="7" destOrd="0" presId="urn:microsoft.com/office/officeart/2008/layout/AscendingPictureAccentProcess"/>
    <dgm:cxn modelId="{2E5E696A-6242-4FB9-9812-B65A488522B7}" type="presParOf" srcId="{D65EC85F-B075-4A1B-9960-ECD5A3E15FD4}" destId="{F202F25C-294A-48DE-BE57-FA7296941312}" srcOrd="8" destOrd="0" presId="urn:microsoft.com/office/officeart/2008/layout/AscendingPictureAccentProcess"/>
    <dgm:cxn modelId="{D4BEBDE0-8995-4BA2-90AC-982CFD2DBD9A}" type="presParOf" srcId="{D65EC85F-B075-4A1B-9960-ECD5A3E15FD4}" destId="{49F2C3C9-CADF-497F-846E-623F47E36FD4}" srcOrd="9" destOrd="0" presId="urn:microsoft.com/office/officeart/2008/layout/AscendingPictureAccentProcess"/>
    <dgm:cxn modelId="{D0D51BC7-D543-4490-989E-0C6F8FA486CA}" type="presParOf" srcId="{D65EC85F-B075-4A1B-9960-ECD5A3E15FD4}" destId="{2F14D097-A8C0-456D-A6F1-825337E6A1E3}" srcOrd="10" destOrd="0" presId="urn:microsoft.com/office/officeart/2008/layout/AscendingPictureAccentProcess"/>
    <dgm:cxn modelId="{46A45512-09F0-4B21-906D-36D11286F39C}" type="presParOf" srcId="{D65EC85F-B075-4A1B-9960-ECD5A3E15FD4}" destId="{3C6A3AB7-A6F7-4F28-94FE-C67514AC161D}" srcOrd="11" destOrd="0" presId="urn:microsoft.com/office/officeart/2008/layout/AscendingPictureAccentProcess"/>
    <dgm:cxn modelId="{2FDEFBA8-87EC-488F-BB16-ADDFCC98B735}" type="presParOf" srcId="{D65EC85F-B075-4A1B-9960-ECD5A3E15FD4}" destId="{D0E9E00A-B807-4FB6-BBBD-6608F5BF3F6E}" srcOrd="12" destOrd="0" presId="urn:microsoft.com/office/officeart/2008/layout/AscendingPictureAccentProcess"/>
    <dgm:cxn modelId="{0857F35C-E04F-4E82-97B2-0DB6B0275FEC}" type="presParOf" srcId="{D65EC85F-B075-4A1B-9960-ECD5A3E15FD4}" destId="{E49AD9F8-6054-4CDD-9FCE-BB49E827DCA5}" srcOrd="13" destOrd="0" presId="urn:microsoft.com/office/officeart/2008/layout/AscendingPictureAccentProcess"/>
    <dgm:cxn modelId="{8893F33E-5C9D-4991-B48B-2B76E8FC7F74}" type="presParOf" srcId="{D65EC85F-B075-4A1B-9960-ECD5A3E15FD4}" destId="{752D9DA6-A22C-4406-87DB-EE42AB144153}" srcOrd="14" destOrd="0" presId="urn:microsoft.com/office/officeart/2008/layout/AscendingPictureAccentProcess"/>
    <dgm:cxn modelId="{F21F21F4-0780-40F6-BBA9-5FC17861AF59}" type="presParOf" srcId="{752D9DA6-A22C-4406-87DB-EE42AB144153}" destId="{AC0ADE54-789A-4FA6-B6D5-BBF3D0A6D501}" srcOrd="0" destOrd="0" presId="urn:microsoft.com/office/officeart/2008/layout/AscendingPictureAccentProcess"/>
    <dgm:cxn modelId="{28740215-8241-45CC-B320-5196FE7D1649}" type="presParOf" srcId="{D65EC85F-B075-4A1B-9960-ECD5A3E15FD4}" destId="{99F1D8BE-C242-45BE-93AC-58E4274E6AD9}" srcOrd="15" destOrd="0" presId="urn:microsoft.com/office/officeart/2008/layout/AscendingPictureAccentProcess"/>
    <dgm:cxn modelId="{9B106966-C4C0-4351-90ED-38121F26E08D}" type="presParOf" srcId="{D65EC85F-B075-4A1B-9960-ECD5A3E15FD4}" destId="{A1F6BD2A-9712-446D-8F68-85102E7AC2B9}" srcOrd="16" destOrd="0" presId="urn:microsoft.com/office/officeart/2008/layout/AscendingPictureAccentProcess"/>
    <dgm:cxn modelId="{FD918A90-8EB7-4A39-8067-9AF80F419099}" type="presParOf" srcId="{A1F6BD2A-9712-446D-8F68-85102E7AC2B9}" destId="{B1D21CD0-0FE0-4958-8AA1-23D2828E5A2E}" srcOrd="0" destOrd="0" presId="urn:microsoft.com/office/officeart/2008/layout/AscendingPictureAccentProcess"/>
    <dgm:cxn modelId="{6D774EB2-E357-4615-B9C3-BA386190D1D1}" type="presParOf" srcId="{D65EC85F-B075-4A1B-9960-ECD5A3E15FD4}" destId="{856D0E66-5A87-4DFF-9EE0-B95004AE25A1}" srcOrd="17" destOrd="0" presId="urn:microsoft.com/office/officeart/2008/layout/AscendingPictureAccentProcess"/>
    <dgm:cxn modelId="{5EA2C319-572E-40C5-93A2-399A66F5466A}" type="presParOf" srcId="{D65EC85F-B075-4A1B-9960-ECD5A3E15FD4}" destId="{E11E8D7D-D25F-4E3A-9C5B-97A2BA4515AB}" srcOrd="18" destOrd="0" presId="urn:microsoft.com/office/officeart/2008/layout/AscendingPictureAccentProcess"/>
    <dgm:cxn modelId="{4935B432-D1BA-4E09-AFDF-D8C1FB2A8227}" type="presParOf" srcId="{E11E8D7D-D25F-4E3A-9C5B-97A2BA4515AB}" destId="{32E90418-FBD3-49DE-B7AB-8F48502EDCE4}" srcOrd="0" destOrd="0" presId="urn:microsoft.com/office/officeart/2008/layout/AscendingPictureAccentProcess"/>
    <dgm:cxn modelId="{2EAA7358-6053-4AA5-A23F-305CED1943B1}" type="presParOf" srcId="{D65EC85F-B075-4A1B-9960-ECD5A3E15FD4}" destId="{39A2C2E0-1651-4A1B-B103-C381FE3ACE5B}" srcOrd="19" destOrd="0" presId="urn:microsoft.com/office/officeart/2008/layout/AscendingPictureAccentProcess"/>
    <dgm:cxn modelId="{E2149544-47BB-49E2-9FCF-F276A44E14C9}" type="presParOf" srcId="{D65EC85F-B075-4A1B-9960-ECD5A3E15FD4}" destId="{A91DC6EE-4C44-46D6-926C-C75E86F424E9}" srcOrd="20" destOrd="0" presId="urn:microsoft.com/office/officeart/2008/layout/AscendingPictureAccentProcess"/>
    <dgm:cxn modelId="{A2BD98CB-928B-4F4F-ACA7-466C8A344F5B}" type="presParOf" srcId="{A91DC6EE-4C44-46D6-926C-C75E86F424E9}" destId="{08CC9926-0BA5-4DC0-92AF-B08262CEB01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C66C6-E568-4E92-B466-EE101C1375BA}">
      <dsp:nvSpPr>
        <dsp:cNvPr id="0" name=""/>
        <dsp:cNvSpPr/>
      </dsp:nvSpPr>
      <dsp:spPr>
        <a:xfrm>
          <a:off x="3096216" y="1482377"/>
          <a:ext cx="3168607" cy="31686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b="1" kern="1200" dirty="0" smtClean="0">
              <a:cs typeface="B Mitra" pitchFamily="2" charset="-78"/>
            </a:rPr>
            <a:t>انسان</a:t>
          </a:r>
        </a:p>
      </dsp:txBody>
      <dsp:txXfrm>
        <a:off x="3560248" y="1946409"/>
        <a:ext cx="2240543" cy="2240543"/>
      </dsp:txXfrm>
    </dsp:sp>
    <dsp:sp modelId="{7C84E0D1-77B8-41E0-91EE-5CF184BDFA03}">
      <dsp:nvSpPr>
        <dsp:cNvPr id="0" name=""/>
        <dsp:cNvSpPr/>
      </dsp:nvSpPr>
      <dsp:spPr>
        <a:xfrm>
          <a:off x="3888368" y="23642"/>
          <a:ext cx="1584303" cy="15843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مرکب از جسم و جان</a:t>
          </a:r>
          <a:endParaRPr lang="fa-IR" sz="1700" b="1" kern="1200" dirty="0">
            <a:cs typeface="B Mitra" pitchFamily="2" charset="-78"/>
          </a:endParaRPr>
        </a:p>
      </dsp:txBody>
      <dsp:txXfrm>
        <a:off x="4120384" y="255658"/>
        <a:ext cx="1120271" cy="1120271"/>
      </dsp:txXfrm>
    </dsp:sp>
    <dsp:sp modelId="{C59DD62E-295F-4BCA-9D8B-BC0DF1C6DA66}">
      <dsp:nvSpPr>
        <dsp:cNvPr id="0" name=""/>
        <dsp:cNvSpPr/>
      </dsp:nvSpPr>
      <dsp:spPr>
        <a:xfrm>
          <a:off x="5105289" y="380962"/>
          <a:ext cx="1584303" cy="15843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دارای حقیقت بسیط</a:t>
          </a:r>
          <a:endParaRPr lang="fa-IR" sz="1700" b="1" kern="1200" dirty="0">
            <a:cs typeface="B Mitra" pitchFamily="2" charset="-78"/>
          </a:endParaRPr>
        </a:p>
      </dsp:txBody>
      <dsp:txXfrm>
        <a:off x="5337305" y="612978"/>
        <a:ext cx="1120271" cy="1120271"/>
      </dsp:txXfrm>
    </dsp:sp>
    <dsp:sp modelId="{91FCBC68-5058-4DD1-BCAF-F4CEA65EA7F3}">
      <dsp:nvSpPr>
        <dsp:cNvPr id="0" name=""/>
        <dsp:cNvSpPr/>
      </dsp:nvSpPr>
      <dsp:spPr>
        <a:xfrm>
          <a:off x="5935847" y="1339477"/>
          <a:ext cx="1584303" cy="158430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مذکر یا مؤنث نبودن حقیقتش</a:t>
          </a:r>
          <a:endParaRPr lang="fa-IR" sz="1700" b="1" kern="1200" dirty="0">
            <a:cs typeface="B Mitra" pitchFamily="2" charset="-78"/>
          </a:endParaRPr>
        </a:p>
      </dsp:txBody>
      <dsp:txXfrm>
        <a:off x="6167863" y="1571493"/>
        <a:ext cx="1120271" cy="1120271"/>
      </dsp:txXfrm>
    </dsp:sp>
    <dsp:sp modelId="{3D069CB9-2C38-43F4-8A0D-959F03B2A4A0}">
      <dsp:nvSpPr>
        <dsp:cNvPr id="0" name=""/>
        <dsp:cNvSpPr/>
      </dsp:nvSpPr>
      <dsp:spPr>
        <a:xfrm>
          <a:off x="6116344" y="2594864"/>
          <a:ext cx="1584303" cy="158430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حقیقتش معنابخش حیات</a:t>
          </a:r>
          <a:endParaRPr lang="fa-IR" sz="1700" b="1" kern="1200" dirty="0">
            <a:cs typeface="B Mitra" pitchFamily="2" charset="-78"/>
          </a:endParaRPr>
        </a:p>
      </dsp:txBody>
      <dsp:txXfrm>
        <a:off x="6348360" y="2826880"/>
        <a:ext cx="1120271" cy="1120271"/>
      </dsp:txXfrm>
    </dsp:sp>
    <dsp:sp modelId="{C70E2675-D962-4E4E-93BC-D6F9558DB48F}">
      <dsp:nvSpPr>
        <dsp:cNvPr id="0" name=""/>
        <dsp:cNvSpPr/>
      </dsp:nvSpPr>
      <dsp:spPr>
        <a:xfrm>
          <a:off x="5589475" y="3748547"/>
          <a:ext cx="1584303" cy="15843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جنس: خاک/ گل چسبنده/ گل خشکیده</a:t>
          </a:r>
          <a:endParaRPr lang="fa-IR" sz="1700" b="1" kern="1200" dirty="0">
            <a:cs typeface="B Mitra" pitchFamily="2" charset="-78"/>
          </a:endParaRPr>
        </a:p>
      </dsp:txBody>
      <dsp:txXfrm>
        <a:off x="5821491" y="3980563"/>
        <a:ext cx="1120271" cy="1120271"/>
      </dsp:txXfrm>
    </dsp:sp>
    <dsp:sp modelId="{23193675-9B88-4599-90FB-B8CA7EB7FB90}">
      <dsp:nvSpPr>
        <dsp:cNvPr id="0" name=""/>
        <dsp:cNvSpPr/>
      </dsp:nvSpPr>
      <dsp:spPr>
        <a:xfrm>
          <a:off x="4522516" y="4434240"/>
          <a:ext cx="1584303" cy="158430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alpha val="5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alpha val="5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دارای سرشتی ثابت</a:t>
          </a:r>
          <a:endParaRPr lang="fa-IR" sz="1700" b="1" kern="1200" dirty="0">
            <a:cs typeface="B Mitra" pitchFamily="2" charset="-78"/>
          </a:endParaRPr>
        </a:p>
      </dsp:txBody>
      <dsp:txXfrm>
        <a:off x="4754532" y="4666256"/>
        <a:ext cx="1120271" cy="1120271"/>
      </dsp:txXfrm>
    </dsp:sp>
    <dsp:sp modelId="{8D7466A5-840A-4A97-98EF-9329FA5F4E46}">
      <dsp:nvSpPr>
        <dsp:cNvPr id="0" name=""/>
        <dsp:cNvSpPr/>
      </dsp:nvSpPr>
      <dsp:spPr>
        <a:xfrm>
          <a:off x="3254219" y="4434240"/>
          <a:ext cx="1584303" cy="15843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دارای قوای گیرنده  و ابرازکننده عمل</a:t>
          </a:r>
          <a:endParaRPr lang="fa-IR" sz="1700" b="1" kern="1200" dirty="0">
            <a:cs typeface="B Mitra" pitchFamily="2" charset="-78"/>
          </a:endParaRPr>
        </a:p>
      </dsp:txBody>
      <dsp:txXfrm>
        <a:off x="3486235" y="4666256"/>
        <a:ext cx="1120271" cy="1120271"/>
      </dsp:txXfrm>
    </dsp:sp>
    <dsp:sp modelId="{C7DCA451-1CCB-4E2B-989D-7FC2B32DC774}">
      <dsp:nvSpPr>
        <dsp:cNvPr id="0" name=""/>
        <dsp:cNvSpPr/>
      </dsp:nvSpPr>
      <dsp:spPr>
        <a:xfrm>
          <a:off x="2187260" y="3748547"/>
          <a:ext cx="1584303" cy="158430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حصول کمال حقیقی با علم و عمل</a:t>
          </a:r>
          <a:endParaRPr lang="fa-IR" sz="1700" b="1" kern="1200" dirty="0">
            <a:cs typeface="B Mitra" pitchFamily="2" charset="-78"/>
          </a:endParaRPr>
        </a:p>
      </dsp:txBody>
      <dsp:txXfrm>
        <a:off x="2419276" y="3980563"/>
        <a:ext cx="1120271" cy="1120271"/>
      </dsp:txXfrm>
    </dsp:sp>
    <dsp:sp modelId="{3038F496-3EE4-422E-BB40-6B884BD69A29}">
      <dsp:nvSpPr>
        <dsp:cNvPr id="0" name=""/>
        <dsp:cNvSpPr/>
      </dsp:nvSpPr>
      <dsp:spPr>
        <a:xfrm>
          <a:off x="1660391" y="2594864"/>
          <a:ext cx="1584303" cy="158430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کمال حقیقی= مقام خلیفة اللهی</a:t>
          </a:r>
          <a:endParaRPr lang="fa-IR" sz="1700" b="1" kern="1200" dirty="0">
            <a:cs typeface="B Mitra" pitchFamily="2" charset="-78"/>
          </a:endParaRPr>
        </a:p>
      </dsp:txBody>
      <dsp:txXfrm>
        <a:off x="1892407" y="2826880"/>
        <a:ext cx="1120271" cy="1120271"/>
      </dsp:txXfrm>
    </dsp:sp>
    <dsp:sp modelId="{02DDBB18-026D-4254-8BB5-E9A287E044DA}">
      <dsp:nvSpPr>
        <dsp:cNvPr id="0" name=""/>
        <dsp:cNvSpPr/>
      </dsp:nvSpPr>
      <dsp:spPr>
        <a:xfrm>
          <a:off x="1840888" y="1339477"/>
          <a:ext cx="1584303" cy="15843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دارای توان و استعداد رشد و کمال</a:t>
          </a:r>
          <a:endParaRPr lang="fa-IR" sz="1700" b="1" kern="1200" dirty="0">
            <a:cs typeface="B Mitra" pitchFamily="2" charset="-78"/>
          </a:endParaRPr>
        </a:p>
      </dsp:txBody>
      <dsp:txXfrm>
        <a:off x="2072904" y="1571493"/>
        <a:ext cx="1120271" cy="1120271"/>
      </dsp:txXfrm>
    </dsp:sp>
    <dsp:sp modelId="{7C84A2D8-C475-486E-B23C-C96402DB1797}">
      <dsp:nvSpPr>
        <dsp:cNvPr id="0" name=""/>
        <dsp:cNvSpPr/>
      </dsp:nvSpPr>
      <dsp:spPr>
        <a:xfrm>
          <a:off x="2671446" y="380962"/>
          <a:ext cx="1584303" cy="15843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Mitra" pitchFamily="2" charset="-78"/>
            </a:rPr>
            <a:t>مهمان توان های خود در زندگی مادی</a:t>
          </a:r>
          <a:endParaRPr lang="fa-IR" sz="1700" b="1" kern="1200" dirty="0">
            <a:cs typeface="B Mitra" pitchFamily="2" charset="-78"/>
          </a:endParaRPr>
        </a:p>
      </dsp:txBody>
      <dsp:txXfrm>
        <a:off x="2903462" y="612978"/>
        <a:ext cx="1120271" cy="11202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F2C5-9518-4A23-B606-A3AA1C3185BC}">
      <dsp:nvSpPr>
        <dsp:cNvPr id="0" name=""/>
        <dsp:cNvSpPr/>
      </dsp:nvSpPr>
      <dsp:spPr>
        <a:xfrm>
          <a:off x="3207942" y="4089089"/>
          <a:ext cx="640899" cy="1368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449" y="0"/>
              </a:lnTo>
              <a:lnTo>
                <a:pt x="320449" y="1368151"/>
              </a:lnTo>
              <a:lnTo>
                <a:pt x="640899" y="1368151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B272D3D1-9046-4284-9BFE-DF92EE22AD43}">
      <dsp:nvSpPr>
        <dsp:cNvPr id="0" name=""/>
        <dsp:cNvSpPr/>
      </dsp:nvSpPr>
      <dsp:spPr>
        <a:xfrm>
          <a:off x="3207942" y="2607660"/>
          <a:ext cx="640899" cy="1481429"/>
        </a:xfrm>
        <a:custGeom>
          <a:avLst/>
          <a:gdLst/>
          <a:ahLst/>
          <a:cxnLst/>
          <a:rect l="0" t="0" r="0" b="0"/>
          <a:pathLst>
            <a:path>
              <a:moveTo>
                <a:pt x="0" y="1481429"/>
              </a:moveTo>
              <a:lnTo>
                <a:pt x="320449" y="1481429"/>
              </a:lnTo>
              <a:lnTo>
                <a:pt x="320449" y="0"/>
              </a:lnTo>
              <a:lnTo>
                <a:pt x="640899" y="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7EB9B6F7-E1C8-420D-84A6-EC675283C20D}">
      <dsp:nvSpPr>
        <dsp:cNvPr id="0" name=""/>
        <dsp:cNvSpPr/>
      </dsp:nvSpPr>
      <dsp:spPr>
        <a:xfrm>
          <a:off x="3445" y="2551023"/>
          <a:ext cx="3204496" cy="977371"/>
        </a:xfrm>
        <a:prstGeom prst="roundRect">
          <a:avLst/>
        </a:prstGeom>
        <a:solidFill>
          <a:schemeClr val="bg2">
            <a:lumMod val="95000"/>
            <a:lumOff val="5000"/>
          </a:schemeClr>
        </a:solidFill>
        <a:ln w="25400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Davat" pitchFamily="2" charset="-78"/>
            </a:rPr>
            <a:t>جملات خبری ابراز شده</a:t>
          </a:r>
          <a:endParaRPr lang="fa-IR" sz="2400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51156" y="2598734"/>
        <a:ext cx="3109074" cy="881949"/>
      </dsp:txXfrm>
    </dsp:sp>
    <dsp:sp modelId="{D360EF96-130E-418D-8B43-E373C837502B}">
      <dsp:nvSpPr>
        <dsp:cNvPr id="0" name=""/>
        <dsp:cNvSpPr/>
      </dsp:nvSpPr>
      <dsp:spPr>
        <a:xfrm>
          <a:off x="3445" y="3600403"/>
          <a:ext cx="3204496" cy="977371"/>
        </a:xfrm>
        <a:prstGeom prst="roundRect">
          <a:avLst/>
        </a:prstGeom>
        <a:solidFill>
          <a:schemeClr val="bg2">
            <a:lumMod val="95000"/>
            <a:lumOff val="5000"/>
          </a:schemeClr>
        </a:solidFill>
        <a:ln w="25400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cs typeface="B Davat" pitchFamily="2" charset="-78"/>
            </a:rPr>
            <a:t>حاکی از </a:t>
          </a: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ارتباط</a:t>
          </a:r>
          <a:r>
            <a:rPr lang="fa-IR" sz="2400" kern="1200" dirty="0" smtClean="0">
              <a:solidFill>
                <a:schemeClr val="tx1"/>
              </a:solidFill>
              <a:cs typeface="B Davat" pitchFamily="2" charset="-78"/>
            </a:rPr>
            <a:t> چند چیز در وجود</a:t>
          </a:r>
          <a:endParaRPr lang="fa-IR" sz="2400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51156" y="3648114"/>
        <a:ext cx="3109074" cy="881949"/>
      </dsp:txXfrm>
    </dsp:sp>
    <dsp:sp modelId="{8FDDAC1D-1CDF-4FC7-8575-FB4E5EBB7DEC}">
      <dsp:nvSpPr>
        <dsp:cNvPr id="0" name=""/>
        <dsp:cNvSpPr/>
      </dsp:nvSpPr>
      <dsp:spPr>
        <a:xfrm>
          <a:off x="3848841" y="2118974"/>
          <a:ext cx="3204496" cy="977371"/>
        </a:xfrm>
        <a:prstGeom prst="roundRect">
          <a:avLst/>
        </a:prstGeom>
        <a:solidFill>
          <a:schemeClr val="bg2">
            <a:lumMod val="95000"/>
            <a:lumOff val="5000"/>
          </a:schemeClr>
        </a:solidFill>
        <a:ln w="25400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Davat" pitchFamily="2" charset="-78"/>
            </a:rPr>
            <a:t>انطباق با خارج ذهن</a:t>
          </a:r>
          <a:endParaRPr lang="fa-IR" sz="28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3896552" y="2166685"/>
        <a:ext cx="3109074" cy="881949"/>
      </dsp:txXfrm>
    </dsp:sp>
    <dsp:sp modelId="{09156F4D-6036-4F8C-BE6A-C6144C68F259}">
      <dsp:nvSpPr>
        <dsp:cNvPr id="0" name=""/>
        <dsp:cNvSpPr/>
      </dsp:nvSpPr>
      <dsp:spPr>
        <a:xfrm>
          <a:off x="3848841" y="4968555"/>
          <a:ext cx="3204496" cy="977371"/>
        </a:xfrm>
        <a:prstGeom prst="roundRect">
          <a:avLst/>
        </a:prstGeom>
        <a:solidFill>
          <a:schemeClr val="bg2">
            <a:lumMod val="95000"/>
            <a:lumOff val="5000"/>
          </a:schemeClr>
        </a:solidFill>
        <a:ln w="25400" cap="flat" cmpd="sng" algn="ctr">
          <a:noFill/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Davat" pitchFamily="2" charset="-78"/>
            </a:rPr>
            <a:t>عدم انطباق با خارج ذهن</a:t>
          </a:r>
          <a:endParaRPr lang="fa-IR" sz="28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3896552" y="5016266"/>
        <a:ext cx="3109074" cy="8819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4D9BB-A499-4D2A-8C98-4A65173E58C5}">
      <dsp:nvSpPr>
        <dsp:cNvPr id="0" name=""/>
        <dsp:cNvSpPr/>
      </dsp:nvSpPr>
      <dsp:spPr>
        <a:xfrm>
          <a:off x="5174999" y="2286001"/>
          <a:ext cx="1799997" cy="1799997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Davat" pitchFamily="2" charset="-78"/>
            </a:rPr>
            <a:t>فعالیت قوه ی تعقل</a:t>
          </a:r>
          <a:endParaRPr lang="fa-IR" sz="28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5438602" y="2549604"/>
        <a:ext cx="1272791" cy="1272791"/>
      </dsp:txXfrm>
    </dsp:sp>
    <dsp:sp modelId="{3CF33AF5-2FD9-454B-BD4D-C78F8149F7E0}">
      <dsp:nvSpPr>
        <dsp:cNvPr id="0" name=""/>
        <dsp:cNvSpPr/>
      </dsp:nvSpPr>
      <dsp:spPr>
        <a:xfrm rot="16200000">
          <a:off x="5930839" y="1737331"/>
          <a:ext cx="288317" cy="56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kern="1200">
            <a:solidFill>
              <a:schemeClr val="tx1"/>
            </a:solidFill>
          </a:endParaRPr>
        </a:p>
      </dsp:txBody>
      <dsp:txXfrm>
        <a:off x="5974087" y="1894511"/>
        <a:ext cx="201822" cy="341798"/>
      </dsp:txXfrm>
    </dsp:sp>
    <dsp:sp modelId="{E247450D-7523-42DD-A159-465F2A96020C}">
      <dsp:nvSpPr>
        <dsp:cNvPr id="0" name=""/>
        <dsp:cNvSpPr/>
      </dsp:nvSpPr>
      <dsp:spPr>
        <a:xfrm>
          <a:off x="5174999" y="-57992"/>
          <a:ext cx="1799997" cy="1799997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قرارگیری در راستای تعالیم انبیا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5438602" y="205611"/>
        <a:ext cx="1272791" cy="1272791"/>
      </dsp:txXfrm>
    </dsp:sp>
    <dsp:sp modelId="{DCAA5430-9A97-4593-B8D7-12BBFDAD3E63}">
      <dsp:nvSpPr>
        <dsp:cNvPr id="0" name=""/>
        <dsp:cNvSpPr/>
      </dsp:nvSpPr>
      <dsp:spPr>
        <a:xfrm rot="19800000">
          <a:off x="6935961" y="2323616"/>
          <a:ext cx="278776" cy="56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kern="1200">
            <a:solidFill>
              <a:schemeClr val="tx1"/>
            </a:solidFill>
          </a:endParaRPr>
        </a:p>
      </dsp:txBody>
      <dsp:txXfrm>
        <a:off x="6941563" y="2458456"/>
        <a:ext cx="195143" cy="341798"/>
      </dsp:txXfrm>
    </dsp:sp>
    <dsp:sp modelId="{C340DF4D-DAA6-4FCF-A44E-926101E323FD}">
      <dsp:nvSpPr>
        <dsp:cNvPr id="0" name=""/>
        <dsp:cNvSpPr/>
      </dsp:nvSpPr>
      <dsp:spPr>
        <a:xfrm>
          <a:off x="7186954" y="1096001"/>
          <a:ext cx="1836003" cy="1836003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خیرشناسی و خیر گزینی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7455830" y="1364877"/>
        <a:ext cx="1298251" cy="1298251"/>
      </dsp:txXfrm>
    </dsp:sp>
    <dsp:sp modelId="{5D1AC16E-2FB6-4068-A53F-5C41333873E8}">
      <dsp:nvSpPr>
        <dsp:cNvPr id="0" name=""/>
        <dsp:cNvSpPr/>
      </dsp:nvSpPr>
      <dsp:spPr>
        <a:xfrm rot="1800000">
          <a:off x="6938752" y="3483087"/>
          <a:ext cx="288317" cy="56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kern="1200">
            <a:solidFill>
              <a:schemeClr val="tx1"/>
            </a:solidFill>
          </a:endParaRPr>
        </a:p>
      </dsp:txBody>
      <dsp:txXfrm>
        <a:off x="6944546" y="3575395"/>
        <a:ext cx="201822" cy="341798"/>
      </dsp:txXfrm>
    </dsp:sp>
    <dsp:sp modelId="{3F3736C0-7F55-4744-B744-515C5F3A6D30}">
      <dsp:nvSpPr>
        <dsp:cNvPr id="0" name=""/>
        <dsp:cNvSpPr/>
      </dsp:nvSpPr>
      <dsp:spPr>
        <a:xfrm>
          <a:off x="7204957" y="3457997"/>
          <a:ext cx="1799997" cy="1799997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تمایز بین هست و نیست ها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7468560" y="3721600"/>
        <a:ext cx="1272791" cy="1272791"/>
      </dsp:txXfrm>
    </dsp:sp>
    <dsp:sp modelId="{2D68E64B-9C5D-4D3D-96E9-CF5A4E5A316D}">
      <dsp:nvSpPr>
        <dsp:cNvPr id="0" name=""/>
        <dsp:cNvSpPr/>
      </dsp:nvSpPr>
      <dsp:spPr>
        <a:xfrm rot="5400000">
          <a:off x="5930839" y="4065006"/>
          <a:ext cx="288317" cy="56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kern="1200">
            <a:solidFill>
              <a:schemeClr val="tx1"/>
            </a:solidFill>
          </a:endParaRPr>
        </a:p>
      </dsp:txBody>
      <dsp:txXfrm>
        <a:off x="5974087" y="4135691"/>
        <a:ext cx="201822" cy="341798"/>
      </dsp:txXfrm>
    </dsp:sp>
    <dsp:sp modelId="{8819AFFA-911C-40AE-94CF-3E02F1EA7E75}">
      <dsp:nvSpPr>
        <dsp:cNvPr id="0" name=""/>
        <dsp:cNvSpPr/>
      </dsp:nvSpPr>
      <dsp:spPr>
        <a:xfrm>
          <a:off x="5174999" y="4629994"/>
          <a:ext cx="1799997" cy="1799997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شناخت قطعی/ علم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5438602" y="4893597"/>
        <a:ext cx="1272791" cy="1272791"/>
      </dsp:txXfrm>
    </dsp:sp>
    <dsp:sp modelId="{1932DF0A-A698-4347-81E7-3C88DB200F2E}">
      <dsp:nvSpPr>
        <dsp:cNvPr id="0" name=""/>
        <dsp:cNvSpPr/>
      </dsp:nvSpPr>
      <dsp:spPr>
        <a:xfrm rot="9000000">
          <a:off x="4922927" y="3483087"/>
          <a:ext cx="288317" cy="56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kern="1200">
            <a:solidFill>
              <a:schemeClr val="tx1"/>
            </a:solidFill>
          </a:endParaRPr>
        </a:p>
      </dsp:txBody>
      <dsp:txXfrm rot="10800000">
        <a:off x="5003628" y="3575395"/>
        <a:ext cx="201822" cy="341798"/>
      </dsp:txXfrm>
    </dsp:sp>
    <dsp:sp modelId="{FD581748-2115-4CC7-94C6-034561D4DB08}">
      <dsp:nvSpPr>
        <dsp:cNvPr id="0" name=""/>
        <dsp:cNvSpPr/>
      </dsp:nvSpPr>
      <dsp:spPr>
        <a:xfrm>
          <a:off x="3145041" y="3457997"/>
          <a:ext cx="1799997" cy="1799997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حیات معنوی  و رضوان الهی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3408644" y="3721600"/>
        <a:ext cx="1272791" cy="1272791"/>
      </dsp:txXfrm>
    </dsp:sp>
    <dsp:sp modelId="{71F22B2B-997D-441E-B544-7FC245D22BE9}">
      <dsp:nvSpPr>
        <dsp:cNvPr id="0" name=""/>
        <dsp:cNvSpPr/>
      </dsp:nvSpPr>
      <dsp:spPr>
        <a:xfrm rot="12600000">
          <a:off x="4922927" y="2319250"/>
          <a:ext cx="288317" cy="569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kern="1200">
            <a:solidFill>
              <a:schemeClr val="tx1"/>
            </a:solidFill>
          </a:endParaRPr>
        </a:p>
      </dsp:txBody>
      <dsp:txXfrm rot="10800000">
        <a:off x="5003628" y="2454806"/>
        <a:ext cx="201822" cy="341798"/>
      </dsp:txXfrm>
    </dsp:sp>
    <dsp:sp modelId="{E5A2F7E6-27CB-45DF-9710-3E1E47585A3A}">
      <dsp:nvSpPr>
        <dsp:cNvPr id="0" name=""/>
        <dsp:cNvSpPr/>
      </dsp:nvSpPr>
      <dsp:spPr>
        <a:xfrm>
          <a:off x="3145041" y="1114004"/>
          <a:ext cx="1799997" cy="1799997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خروج از ابهام و پیچیدگی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3408644" y="1377607"/>
        <a:ext cx="1272791" cy="12727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78726-D5A2-44F6-A24E-37EA753219CF}">
      <dsp:nvSpPr>
        <dsp:cNvPr id="0" name=""/>
        <dsp:cNvSpPr/>
      </dsp:nvSpPr>
      <dsp:spPr>
        <a:xfrm>
          <a:off x="3081942" y="2346386"/>
          <a:ext cx="1901011" cy="1901011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Davat" pitchFamily="2" charset="-78"/>
            </a:rPr>
            <a:t>از آثار جهل(≠عقل)</a:t>
          </a:r>
          <a:endParaRPr lang="fa-IR" sz="3200" b="1" kern="1200" dirty="0">
            <a:cs typeface="B Davat" pitchFamily="2" charset="-78"/>
          </a:endParaRPr>
        </a:p>
      </dsp:txBody>
      <dsp:txXfrm>
        <a:off x="3174742" y="2439186"/>
        <a:ext cx="1715411" cy="1715411"/>
      </dsp:txXfrm>
    </dsp:sp>
    <dsp:sp modelId="{67427254-3FBB-477F-BAF7-8127F16E1652}">
      <dsp:nvSpPr>
        <dsp:cNvPr id="0" name=""/>
        <dsp:cNvSpPr/>
      </dsp:nvSpPr>
      <dsp:spPr>
        <a:xfrm rot="16200000">
          <a:off x="3528147" y="1842085"/>
          <a:ext cx="10086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8600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708ADDB-C7AC-4D11-A745-45512CEFC740}">
      <dsp:nvSpPr>
        <dsp:cNvPr id="0" name=""/>
        <dsp:cNvSpPr/>
      </dsp:nvSpPr>
      <dsp:spPr>
        <a:xfrm>
          <a:off x="3395609" y="64108"/>
          <a:ext cx="1273677" cy="1273677"/>
        </a:xfrm>
        <a:prstGeom prst="roundRect">
          <a:avLst/>
        </a:prstGeom>
        <a:solidFill>
          <a:srgbClr val="FF33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Davat" pitchFamily="2" charset="-78"/>
            </a:rPr>
            <a:t>عدم علم</a:t>
          </a:r>
          <a:endParaRPr lang="fa-IR" sz="3600" kern="1200" dirty="0">
            <a:cs typeface="B Davat" pitchFamily="2" charset="-78"/>
          </a:endParaRPr>
        </a:p>
      </dsp:txBody>
      <dsp:txXfrm>
        <a:off x="3457785" y="126284"/>
        <a:ext cx="1149325" cy="1149325"/>
      </dsp:txXfrm>
    </dsp:sp>
    <dsp:sp modelId="{A8C7B17F-4030-4B22-8F53-00703239CFF2}">
      <dsp:nvSpPr>
        <dsp:cNvPr id="0" name=""/>
        <dsp:cNvSpPr/>
      </dsp:nvSpPr>
      <dsp:spPr>
        <a:xfrm rot="19285714">
          <a:off x="4921249" y="2362548"/>
          <a:ext cx="5656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655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20F2AD33-4CB8-42F3-85FD-2BA28B478797}">
      <dsp:nvSpPr>
        <dsp:cNvPr id="0" name=""/>
        <dsp:cNvSpPr/>
      </dsp:nvSpPr>
      <dsp:spPr>
        <a:xfrm>
          <a:off x="5425200" y="1041507"/>
          <a:ext cx="1273677" cy="1273677"/>
        </a:xfrm>
        <a:prstGeom prst="roundRect">
          <a:avLst/>
        </a:prstGeom>
        <a:solidFill>
          <a:srgbClr val="FF33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Davat" pitchFamily="2" charset="-78"/>
            </a:rPr>
            <a:t>وسوسه</a:t>
          </a:r>
          <a:endParaRPr lang="fa-IR" sz="3600" kern="1200" dirty="0">
            <a:cs typeface="B Davat" pitchFamily="2" charset="-78"/>
          </a:endParaRPr>
        </a:p>
      </dsp:txBody>
      <dsp:txXfrm>
        <a:off x="5487376" y="1103683"/>
        <a:ext cx="1149325" cy="1149325"/>
      </dsp:txXfrm>
    </dsp:sp>
    <dsp:sp modelId="{40D781BE-9A3B-4190-BB46-DB3036D354D1}">
      <dsp:nvSpPr>
        <dsp:cNvPr id="0" name=""/>
        <dsp:cNvSpPr/>
      </dsp:nvSpPr>
      <dsp:spPr>
        <a:xfrm rot="771429">
          <a:off x="4970821" y="3621513"/>
          <a:ext cx="967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7778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45D14EA8-D16E-4169-813E-F9F3D9D421E7}">
      <dsp:nvSpPr>
        <dsp:cNvPr id="0" name=""/>
        <dsp:cNvSpPr/>
      </dsp:nvSpPr>
      <dsp:spPr>
        <a:xfrm>
          <a:off x="5926468" y="3237704"/>
          <a:ext cx="1273677" cy="1273677"/>
        </a:xfrm>
        <a:prstGeom prst="roundRect">
          <a:avLst/>
        </a:prstGeom>
        <a:solidFill>
          <a:srgbClr val="FF33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Davat" pitchFamily="2" charset="-78"/>
            </a:rPr>
            <a:t>شک</a:t>
          </a:r>
          <a:endParaRPr lang="fa-IR" sz="4000" kern="1200" dirty="0">
            <a:cs typeface="B Davat" pitchFamily="2" charset="-78"/>
          </a:endParaRPr>
        </a:p>
      </dsp:txBody>
      <dsp:txXfrm>
        <a:off x="5988644" y="3299880"/>
        <a:ext cx="1149325" cy="1149325"/>
      </dsp:txXfrm>
    </dsp:sp>
    <dsp:sp modelId="{093A013E-FA55-416B-A3D0-1EC47FEEB32E}">
      <dsp:nvSpPr>
        <dsp:cNvPr id="0" name=""/>
        <dsp:cNvSpPr/>
      </dsp:nvSpPr>
      <dsp:spPr>
        <a:xfrm rot="3857143">
          <a:off x="4254081" y="4623157"/>
          <a:ext cx="8341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4125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58F0CDD7-7B26-40C2-BE27-DA661FB4F61B}">
      <dsp:nvSpPr>
        <dsp:cNvPr id="0" name=""/>
        <dsp:cNvSpPr/>
      </dsp:nvSpPr>
      <dsp:spPr>
        <a:xfrm>
          <a:off x="4521947" y="4998918"/>
          <a:ext cx="1273677" cy="1273677"/>
        </a:xfrm>
        <a:prstGeom prst="roundRect">
          <a:avLst/>
        </a:prstGeom>
        <a:solidFill>
          <a:srgbClr val="FF33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Davat" pitchFamily="2" charset="-78"/>
            </a:rPr>
            <a:t>سحر</a:t>
          </a:r>
          <a:endParaRPr lang="fa-IR" sz="4000" kern="1200" dirty="0">
            <a:cs typeface="B Davat" pitchFamily="2" charset="-78"/>
          </a:endParaRPr>
        </a:p>
      </dsp:txBody>
      <dsp:txXfrm>
        <a:off x="4584123" y="5061094"/>
        <a:ext cx="1149325" cy="1149325"/>
      </dsp:txXfrm>
    </dsp:sp>
    <dsp:sp modelId="{10C7B895-8295-483F-B4D9-53BDCDF650F5}">
      <dsp:nvSpPr>
        <dsp:cNvPr id="0" name=""/>
        <dsp:cNvSpPr/>
      </dsp:nvSpPr>
      <dsp:spPr>
        <a:xfrm rot="6942857">
          <a:off x="2976689" y="4623157"/>
          <a:ext cx="8341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4125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29697C7C-6250-4AA5-BB6A-759F0882390F}">
      <dsp:nvSpPr>
        <dsp:cNvPr id="0" name=""/>
        <dsp:cNvSpPr/>
      </dsp:nvSpPr>
      <dsp:spPr>
        <a:xfrm>
          <a:off x="2269271" y="4998918"/>
          <a:ext cx="1273677" cy="1273677"/>
        </a:xfrm>
        <a:prstGeom prst="roundRect">
          <a:avLst/>
        </a:prstGeom>
        <a:solidFill>
          <a:srgbClr val="FF33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Davat" pitchFamily="2" charset="-78"/>
            </a:rPr>
            <a:t>رجس</a:t>
          </a:r>
          <a:endParaRPr lang="fa-IR" sz="4000" kern="1200" dirty="0">
            <a:cs typeface="B Davat" pitchFamily="2" charset="-78"/>
          </a:endParaRPr>
        </a:p>
      </dsp:txBody>
      <dsp:txXfrm>
        <a:off x="2331447" y="5061094"/>
        <a:ext cx="1149325" cy="1149325"/>
      </dsp:txXfrm>
    </dsp:sp>
    <dsp:sp modelId="{67FDC5E4-2D75-4680-96C9-455A93BFFC55}">
      <dsp:nvSpPr>
        <dsp:cNvPr id="0" name=""/>
        <dsp:cNvSpPr/>
      </dsp:nvSpPr>
      <dsp:spPr>
        <a:xfrm rot="10028571">
          <a:off x="2126295" y="3621513"/>
          <a:ext cx="967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7778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CA5BC83E-5C01-4233-B5A9-E8E55349D361}">
      <dsp:nvSpPr>
        <dsp:cNvPr id="0" name=""/>
        <dsp:cNvSpPr/>
      </dsp:nvSpPr>
      <dsp:spPr>
        <a:xfrm>
          <a:off x="864750" y="3237704"/>
          <a:ext cx="1273677" cy="1273677"/>
        </a:xfrm>
        <a:prstGeom prst="roundRect">
          <a:avLst/>
        </a:prstGeom>
        <a:solidFill>
          <a:srgbClr val="FF33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Davat" pitchFamily="2" charset="-78"/>
            </a:rPr>
            <a:t>ریب</a:t>
          </a:r>
          <a:endParaRPr lang="fa-IR" sz="4000" kern="1200" dirty="0">
            <a:cs typeface="B Davat" pitchFamily="2" charset="-78"/>
          </a:endParaRPr>
        </a:p>
      </dsp:txBody>
      <dsp:txXfrm>
        <a:off x="926926" y="3299880"/>
        <a:ext cx="1149325" cy="1149325"/>
      </dsp:txXfrm>
    </dsp:sp>
    <dsp:sp modelId="{E0A34528-87BE-44DB-AC57-0356A496DE4B}">
      <dsp:nvSpPr>
        <dsp:cNvPr id="0" name=""/>
        <dsp:cNvSpPr/>
      </dsp:nvSpPr>
      <dsp:spPr>
        <a:xfrm rot="13114286">
          <a:off x="2577991" y="2362548"/>
          <a:ext cx="5656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655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3F38079-0A7D-4164-80AD-BF2362212C70}">
      <dsp:nvSpPr>
        <dsp:cNvPr id="0" name=""/>
        <dsp:cNvSpPr/>
      </dsp:nvSpPr>
      <dsp:spPr>
        <a:xfrm>
          <a:off x="1366017" y="1041507"/>
          <a:ext cx="1273677" cy="1273677"/>
        </a:xfrm>
        <a:prstGeom prst="roundRect">
          <a:avLst/>
        </a:prstGeom>
        <a:solidFill>
          <a:srgbClr val="FF3300"/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Davat" pitchFamily="2" charset="-78"/>
            </a:rPr>
            <a:t>طبع</a:t>
          </a:r>
          <a:endParaRPr lang="fa-IR" sz="4000" kern="1200" dirty="0">
            <a:cs typeface="B Davat" pitchFamily="2" charset="-78"/>
          </a:endParaRPr>
        </a:p>
      </dsp:txBody>
      <dsp:txXfrm>
        <a:off x="1428193" y="1103683"/>
        <a:ext cx="1149325" cy="11493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40278-309F-4C97-9207-7849C41E1628}">
      <dsp:nvSpPr>
        <dsp:cNvPr id="0" name=""/>
        <dsp:cNvSpPr/>
      </dsp:nvSpPr>
      <dsp:spPr>
        <a:xfrm>
          <a:off x="3761790" y="2207814"/>
          <a:ext cx="2053482" cy="2053482"/>
        </a:xfrm>
        <a:prstGeom prst="heptagon">
          <a:avLst/>
        </a:prstGeom>
        <a:solidFill>
          <a:srgbClr val="FF3300"/>
        </a:solidFill>
        <a:ln>
          <a:solidFill>
            <a:srgbClr val="CCFF33"/>
          </a:solidFill>
        </a:ln>
        <a:effectLst>
          <a:glow rad="101600">
            <a:srgbClr val="FFFF00">
              <a:alpha val="60000"/>
            </a:srgbClr>
          </a:glo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chemeClr val="tx1"/>
              </a:solidFill>
            </a:rPr>
            <a:t>مهارتهای تعقَل</a:t>
          </a:r>
          <a:endParaRPr lang="fa-IR" sz="4000" b="1" kern="1200" dirty="0">
            <a:solidFill>
              <a:schemeClr val="tx1"/>
            </a:solidFill>
          </a:endParaRPr>
        </a:p>
      </dsp:txBody>
      <dsp:txXfrm>
        <a:off x="3965148" y="2614533"/>
        <a:ext cx="1646766" cy="1240044"/>
      </dsp:txXfrm>
    </dsp:sp>
    <dsp:sp modelId="{A9D12EE0-AC9A-4893-A1B4-4C00A060E7AD}">
      <dsp:nvSpPr>
        <dsp:cNvPr id="0" name=""/>
        <dsp:cNvSpPr/>
      </dsp:nvSpPr>
      <dsp:spPr>
        <a:xfrm rot="16200000">
          <a:off x="4654845" y="2057385"/>
          <a:ext cx="26737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267373" y="16743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/>
            </a:solidFill>
          </a:endParaRPr>
        </a:p>
      </dsp:txBody>
      <dsp:txXfrm>
        <a:off x="4781847" y="2067443"/>
        <a:ext cx="13368" cy="13368"/>
      </dsp:txXfrm>
    </dsp:sp>
    <dsp:sp modelId="{304183D2-5981-4EA4-980B-B67CE86A7305}">
      <dsp:nvSpPr>
        <dsp:cNvPr id="0" name=""/>
        <dsp:cNvSpPr/>
      </dsp:nvSpPr>
      <dsp:spPr>
        <a:xfrm>
          <a:off x="3762601" y="-111419"/>
          <a:ext cx="2051860" cy="2051860"/>
        </a:xfrm>
        <a:prstGeom prst="diamond">
          <a:avLst/>
        </a:prstGeom>
        <a:solidFill>
          <a:srgbClr val="CCFF33"/>
        </a:solidFill>
        <a:ln>
          <a:solidFill>
            <a:srgbClr val="FF3300"/>
          </a:solidFill>
        </a:ln>
        <a:effectLst>
          <a:glow rad="101600">
            <a:srgbClr val="FF99FF">
              <a:alpha val="60000"/>
            </a:srgbClr>
          </a:glo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توجَه به حدود موضوعات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4275566" y="401546"/>
        <a:ext cx="1025930" cy="1025930"/>
      </dsp:txXfrm>
    </dsp:sp>
    <dsp:sp modelId="{301D1EE5-BA1C-450A-A4E0-DABD6E2F407A}">
      <dsp:nvSpPr>
        <dsp:cNvPr id="0" name=""/>
        <dsp:cNvSpPr/>
      </dsp:nvSpPr>
      <dsp:spPr>
        <a:xfrm>
          <a:off x="5815273" y="3217812"/>
          <a:ext cx="26737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267373" y="16743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/>
            </a:solidFill>
          </a:endParaRPr>
        </a:p>
      </dsp:txBody>
      <dsp:txXfrm>
        <a:off x="5942275" y="3227871"/>
        <a:ext cx="13368" cy="13368"/>
      </dsp:txXfrm>
    </dsp:sp>
    <dsp:sp modelId="{EB3F900F-3777-431F-B95F-0EE363254878}">
      <dsp:nvSpPr>
        <dsp:cNvPr id="0" name=""/>
        <dsp:cNvSpPr/>
      </dsp:nvSpPr>
      <dsp:spPr>
        <a:xfrm>
          <a:off x="6082646" y="2208625"/>
          <a:ext cx="2051860" cy="2051860"/>
        </a:xfrm>
        <a:prstGeom prst="diamond">
          <a:avLst/>
        </a:prstGeom>
        <a:solidFill>
          <a:srgbClr val="CCFF33"/>
        </a:solidFill>
        <a:ln>
          <a:solidFill>
            <a:srgbClr val="FF3300"/>
          </a:solidFill>
        </a:ln>
        <a:effectLst>
          <a:glow rad="101600">
            <a:srgbClr val="FF99FF">
              <a:alpha val="60000"/>
            </a:srgbClr>
          </a:glo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تفصیل مطالب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6595611" y="2721590"/>
        <a:ext cx="1025930" cy="1025930"/>
      </dsp:txXfrm>
    </dsp:sp>
    <dsp:sp modelId="{F224E18A-B3C1-4877-9192-6363599338DF}">
      <dsp:nvSpPr>
        <dsp:cNvPr id="0" name=""/>
        <dsp:cNvSpPr/>
      </dsp:nvSpPr>
      <dsp:spPr>
        <a:xfrm rot="5639943">
          <a:off x="4570888" y="4378239"/>
          <a:ext cx="273035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273035" y="16743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/>
            </a:solidFill>
          </a:endParaRPr>
        </a:p>
      </dsp:txBody>
      <dsp:txXfrm rot="10800000">
        <a:off x="4700580" y="4388156"/>
        <a:ext cx="13651" cy="13651"/>
      </dsp:txXfrm>
    </dsp:sp>
    <dsp:sp modelId="{A8366E3D-6726-4D56-95FF-87B5F552C1BF}">
      <dsp:nvSpPr>
        <dsp:cNvPr id="0" name=""/>
        <dsp:cNvSpPr/>
      </dsp:nvSpPr>
      <dsp:spPr>
        <a:xfrm>
          <a:off x="3600407" y="4528670"/>
          <a:ext cx="2051860" cy="2051860"/>
        </a:xfrm>
        <a:prstGeom prst="diamond">
          <a:avLst/>
        </a:prstGeom>
        <a:solidFill>
          <a:srgbClr val="CCFF33"/>
        </a:solidFill>
        <a:ln>
          <a:solidFill>
            <a:srgbClr val="FF3300"/>
          </a:solidFill>
        </a:ln>
        <a:effectLst>
          <a:glow rad="101600">
            <a:srgbClr val="FF99FF">
              <a:alpha val="60000"/>
            </a:srgbClr>
          </a:glo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تحلیل شرایط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4113372" y="5041635"/>
        <a:ext cx="1025930" cy="1025930"/>
      </dsp:txXfrm>
    </dsp:sp>
    <dsp:sp modelId="{63420D7D-C136-4AB3-8367-372EB6A9B8A4}">
      <dsp:nvSpPr>
        <dsp:cNvPr id="0" name=""/>
        <dsp:cNvSpPr/>
      </dsp:nvSpPr>
      <dsp:spPr>
        <a:xfrm rot="10800000">
          <a:off x="3494417" y="3217812"/>
          <a:ext cx="26737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267373" y="16743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solidFill>
              <a:schemeClr val="tx1"/>
            </a:solidFill>
          </a:endParaRPr>
        </a:p>
      </dsp:txBody>
      <dsp:txXfrm rot="10800000">
        <a:off x="3621419" y="3227871"/>
        <a:ext cx="13368" cy="13368"/>
      </dsp:txXfrm>
    </dsp:sp>
    <dsp:sp modelId="{ECD2121A-1348-4D9B-97CA-FDF696122D92}">
      <dsp:nvSpPr>
        <dsp:cNvPr id="0" name=""/>
        <dsp:cNvSpPr/>
      </dsp:nvSpPr>
      <dsp:spPr>
        <a:xfrm>
          <a:off x="1442556" y="2208625"/>
          <a:ext cx="2051860" cy="2051860"/>
        </a:xfrm>
        <a:prstGeom prst="diamond">
          <a:avLst/>
        </a:prstGeom>
        <a:solidFill>
          <a:srgbClr val="CCFF33"/>
        </a:solidFill>
        <a:ln>
          <a:solidFill>
            <a:srgbClr val="FF3300"/>
          </a:solidFill>
        </a:ln>
        <a:effectLst>
          <a:glow rad="101600">
            <a:srgbClr val="FF99FF">
              <a:alpha val="60000"/>
            </a:srgbClr>
          </a:glo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Davat" pitchFamily="2" charset="-78"/>
            </a:rPr>
            <a:t>به کار بستن قوَه ی تفکَر</a:t>
          </a:r>
          <a:endParaRPr lang="fa-IR" sz="2400" b="1" kern="1200" dirty="0">
            <a:solidFill>
              <a:schemeClr val="tx1"/>
            </a:solidFill>
            <a:cs typeface="B Davat" pitchFamily="2" charset="-78"/>
          </a:endParaRPr>
        </a:p>
      </dsp:txBody>
      <dsp:txXfrm>
        <a:off x="1955521" y="2721590"/>
        <a:ext cx="1025930" cy="10259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AAA35-BA9D-4043-9430-A49AFD1F54F4}">
      <dsp:nvSpPr>
        <dsp:cNvPr id="0" name=""/>
        <dsp:cNvSpPr/>
      </dsp:nvSpPr>
      <dsp:spPr>
        <a:xfrm>
          <a:off x="88415" y="2348872"/>
          <a:ext cx="2215830" cy="182759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t" anchorCtr="0">
          <a:noAutofit/>
        </a:bodyPr>
        <a:lstStyle/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>
              <a:solidFill>
                <a:schemeClr val="tx1"/>
              </a:solidFill>
            </a:rPr>
            <a:t>قوه ی تشخیص</a:t>
          </a:r>
          <a:endParaRPr lang="fa-IR" sz="4300" kern="1200" dirty="0">
            <a:solidFill>
              <a:schemeClr val="tx1"/>
            </a:solidFill>
          </a:endParaRPr>
        </a:p>
      </dsp:txBody>
      <dsp:txXfrm>
        <a:off x="130473" y="2390930"/>
        <a:ext cx="2131714" cy="1351852"/>
      </dsp:txXfrm>
    </dsp:sp>
    <dsp:sp modelId="{3F6DAC50-FBBF-4F2B-988C-AB2C8555BF98}">
      <dsp:nvSpPr>
        <dsp:cNvPr id="0" name=""/>
        <dsp:cNvSpPr/>
      </dsp:nvSpPr>
      <dsp:spPr>
        <a:xfrm rot="8992685">
          <a:off x="1927674" y="458687"/>
          <a:ext cx="3037743" cy="2551776"/>
        </a:xfrm>
        <a:prstGeom prst="circularArrow">
          <a:avLst>
            <a:gd name="adj1" fmla="val 1579"/>
            <a:gd name="adj2" fmla="val 187419"/>
            <a:gd name="adj3" fmla="val 20544518"/>
            <a:gd name="adj4" fmla="val 6006078"/>
            <a:gd name="adj5" fmla="val 18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5512-AD55-4FCD-B5D2-84786D7B799F}">
      <dsp:nvSpPr>
        <dsp:cNvPr id="0" name=""/>
        <dsp:cNvSpPr/>
      </dsp:nvSpPr>
      <dsp:spPr>
        <a:xfrm>
          <a:off x="496797" y="4113291"/>
          <a:ext cx="1969627" cy="78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solidFill>
                <a:schemeClr val="tx1"/>
              </a:solidFill>
            </a:rPr>
            <a:t>رسیدن به خیر</a:t>
          </a:r>
          <a:endParaRPr lang="fa-IR" sz="3100" kern="1200" dirty="0">
            <a:solidFill>
              <a:schemeClr val="tx1"/>
            </a:solidFill>
          </a:endParaRPr>
        </a:p>
      </dsp:txBody>
      <dsp:txXfrm>
        <a:off x="519738" y="4136232"/>
        <a:ext cx="1923745" cy="737373"/>
      </dsp:txXfrm>
    </dsp:sp>
    <dsp:sp modelId="{C6033010-8C16-462E-A7FE-34A046B3B519}">
      <dsp:nvSpPr>
        <dsp:cNvPr id="0" name=""/>
        <dsp:cNvSpPr/>
      </dsp:nvSpPr>
      <dsp:spPr>
        <a:xfrm>
          <a:off x="2729423" y="417565"/>
          <a:ext cx="2215830" cy="182759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AB482-0429-4389-AA48-15266BDC6C93}">
      <dsp:nvSpPr>
        <dsp:cNvPr id="0" name=""/>
        <dsp:cNvSpPr/>
      </dsp:nvSpPr>
      <dsp:spPr>
        <a:xfrm>
          <a:off x="3401615" y="467442"/>
          <a:ext cx="3003383" cy="3003383"/>
        </a:xfrm>
        <a:prstGeom prst="circularArrow">
          <a:avLst>
            <a:gd name="adj1" fmla="val 1839"/>
            <a:gd name="adj2" fmla="val 219505"/>
            <a:gd name="adj3" fmla="val 20936573"/>
            <a:gd name="adj4" fmla="val 13907100"/>
            <a:gd name="adj5" fmla="val 214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1E441-AE62-453E-B249-14F8F6245118}">
      <dsp:nvSpPr>
        <dsp:cNvPr id="0" name=""/>
        <dsp:cNvSpPr/>
      </dsp:nvSpPr>
      <dsp:spPr>
        <a:xfrm>
          <a:off x="3021853" y="555696"/>
          <a:ext cx="1969627" cy="173903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>
          <a:glow rad="228600">
            <a:schemeClr val="accent4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solidFill>
                <a:schemeClr val="bg1"/>
              </a:solidFill>
            </a:rPr>
            <a:t>قوه ی عقل</a:t>
          </a:r>
          <a:endParaRPr lang="fa-IR" sz="3100" kern="1200" dirty="0">
            <a:solidFill>
              <a:schemeClr val="bg1"/>
            </a:solidFill>
          </a:endParaRPr>
        </a:p>
      </dsp:txBody>
      <dsp:txXfrm>
        <a:off x="3072788" y="606631"/>
        <a:ext cx="1867757" cy="1637169"/>
      </dsp:txXfrm>
    </dsp:sp>
    <dsp:sp modelId="{783ADE5E-B428-433E-9F6C-2100CB4A278F}">
      <dsp:nvSpPr>
        <dsp:cNvPr id="0" name=""/>
        <dsp:cNvSpPr/>
      </dsp:nvSpPr>
      <dsp:spPr>
        <a:xfrm>
          <a:off x="5454454" y="1894513"/>
          <a:ext cx="2215830" cy="182759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t" anchorCtr="0">
          <a:noAutofit/>
        </a:bodyPr>
        <a:lstStyle/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>
              <a:solidFill>
                <a:schemeClr val="tx1"/>
              </a:solidFill>
            </a:rPr>
            <a:t>قوه ی فهم کلیات</a:t>
          </a:r>
          <a:endParaRPr lang="fa-IR" sz="4300" kern="1200" dirty="0">
            <a:solidFill>
              <a:schemeClr val="tx1"/>
            </a:solidFill>
          </a:endParaRPr>
        </a:p>
      </dsp:txBody>
      <dsp:txXfrm>
        <a:off x="5496512" y="1936571"/>
        <a:ext cx="2131714" cy="1351852"/>
      </dsp:txXfrm>
    </dsp:sp>
    <dsp:sp modelId="{3DF81F34-D0F9-4673-BB18-0EC882335688}">
      <dsp:nvSpPr>
        <dsp:cNvPr id="0" name=""/>
        <dsp:cNvSpPr/>
      </dsp:nvSpPr>
      <dsp:spPr>
        <a:xfrm>
          <a:off x="5946861" y="3465218"/>
          <a:ext cx="1969627" cy="78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solidFill>
                <a:schemeClr val="tx1"/>
              </a:solidFill>
            </a:rPr>
            <a:t>علم</a:t>
          </a:r>
          <a:endParaRPr lang="fa-IR" sz="3100" kern="1200" dirty="0">
            <a:solidFill>
              <a:schemeClr val="tx1"/>
            </a:solidFill>
          </a:endParaRPr>
        </a:p>
      </dsp:txBody>
      <dsp:txXfrm>
        <a:off x="5969802" y="3488159"/>
        <a:ext cx="1923745" cy="7373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F457A-AB4D-4D44-8332-6387BD5FD9F5}">
      <dsp:nvSpPr>
        <dsp:cNvPr id="0" name=""/>
        <dsp:cNvSpPr/>
      </dsp:nvSpPr>
      <dsp:spPr>
        <a:xfrm rot="5400000">
          <a:off x="276027" y="2642112"/>
          <a:ext cx="812579" cy="1352114"/>
        </a:xfrm>
        <a:prstGeom prst="corner">
          <a:avLst>
            <a:gd name="adj1" fmla="val 16120"/>
            <a:gd name="adj2" fmla="val 1611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B1E5C-1C6B-45C9-9EAD-CBF394D923C2}">
      <dsp:nvSpPr>
        <dsp:cNvPr id="0" name=""/>
        <dsp:cNvSpPr/>
      </dsp:nvSpPr>
      <dsp:spPr>
        <a:xfrm>
          <a:off x="140387" y="2989478"/>
          <a:ext cx="1220696" cy="125232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dirty="0" smtClean="0">
              <a:solidFill>
                <a:schemeClr val="tx1"/>
              </a:solidFill>
              <a:cs typeface="B Mitra" pitchFamily="2" charset="-78"/>
            </a:rPr>
            <a:t>تشخیص نیاز (طلب)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140387" y="2989478"/>
        <a:ext cx="1220696" cy="1252320"/>
      </dsp:txXfrm>
    </dsp:sp>
    <dsp:sp modelId="{9F7290D5-923B-4E66-A2D4-11C26CA1DC44}">
      <dsp:nvSpPr>
        <dsp:cNvPr id="0" name=""/>
        <dsp:cNvSpPr/>
      </dsp:nvSpPr>
      <dsp:spPr>
        <a:xfrm>
          <a:off x="1130764" y="2542568"/>
          <a:ext cx="230320" cy="230320"/>
        </a:xfrm>
        <a:prstGeom prst="triangle">
          <a:avLst>
            <a:gd name="adj" fmla="val 10000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860317-AEE4-49D6-8463-9174A7AB3EE2}">
      <dsp:nvSpPr>
        <dsp:cNvPr id="0" name=""/>
        <dsp:cNvSpPr/>
      </dsp:nvSpPr>
      <dsp:spPr>
        <a:xfrm rot="5400000">
          <a:off x="1770398" y="2158297"/>
          <a:ext cx="812579" cy="1352114"/>
        </a:xfrm>
        <a:prstGeom prst="corner">
          <a:avLst>
            <a:gd name="adj1" fmla="val 16120"/>
            <a:gd name="adj2" fmla="val 1611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4FF5E-7A91-4AEF-9A9A-17965DFE0FC4}">
      <dsp:nvSpPr>
        <dsp:cNvPr id="0" name=""/>
        <dsp:cNvSpPr/>
      </dsp:nvSpPr>
      <dsp:spPr>
        <a:xfrm>
          <a:off x="1634758" y="2577075"/>
          <a:ext cx="1220696" cy="12980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dirty="0" smtClean="0">
              <a:solidFill>
                <a:schemeClr val="tx1"/>
              </a:solidFill>
              <a:cs typeface="B Mitra" pitchFamily="2" charset="-78"/>
            </a:rPr>
            <a:t>فهم دلخواه و پذیرش (ایمان)</a:t>
          </a:r>
          <a:endParaRPr lang="en-US" sz="1800" b="0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1634758" y="2577075"/>
        <a:ext cx="1220696" cy="1298074"/>
      </dsp:txXfrm>
    </dsp:sp>
    <dsp:sp modelId="{8007345C-ECA0-44C0-A0DF-58C5476AD2E3}">
      <dsp:nvSpPr>
        <dsp:cNvPr id="0" name=""/>
        <dsp:cNvSpPr/>
      </dsp:nvSpPr>
      <dsp:spPr>
        <a:xfrm>
          <a:off x="2625135" y="2058753"/>
          <a:ext cx="230320" cy="230320"/>
        </a:xfrm>
        <a:prstGeom prst="triangle">
          <a:avLst>
            <a:gd name="adj" fmla="val 10000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AEC71-723B-45B5-8A01-752B6F21DDD2}">
      <dsp:nvSpPr>
        <dsp:cNvPr id="0" name=""/>
        <dsp:cNvSpPr/>
      </dsp:nvSpPr>
      <dsp:spPr>
        <a:xfrm rot="5400000">
          <a:off x="3264769" y="1788513"/>
          <a:ext cx="812579" cy="1352114"/>
        </a:xfrm>
        <a:prstGeom prst="corner">
          <a:avLst>
            <a:gd name="adj1" fmla="val 16120"/>
            <a:gd name="adj2" fmla="val 1611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ED18C-E557-4BDA-97ED-D295978EDE56}">
      <dsp:nvSpPr>
        <dsp:cNvPr id="0" name=""/>
        <dsp:cNvSpPr/>
      </dsp:nvSpPr>
      <dsp:spPr>
        <a:xfrm>
          <a:off x="3129129" y="2192504"/>
          <a:ext cx="1220696" cy="10700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Mitra" pitchFamily="2" charset="-78"/>
            </a:rPr>
            <a:t>اراده</a:t>
          </a: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3129129" y="2192504"/>
        <a:ext cx="1220696" cy="1070012"/>
      </dsp:txXfrm>
    </dsp:sp>
    <dsp:sp modelId="{FF433D02-3237-4653-8FEB-AD2642835FA3}">
      <dsp:nvSpPr>
        <dsp:cNvPr id="0" name=""/>
        <dsp:cNvSpPr/>
      </dsp:nvSpPr>
      <dsp:spPr>
        <a:xfrm>
          <a:off x="4119506" y="1688969"/>
          <a:ext cx="230320" cy="230320"/>
        </a:xfrm>
        <a:prstGeom prst="triangle">
          <a:avLst>
            <a:gd name="adj" fmla="val 10000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6DF3C-82DB-44FB-839E-903364D753BB}">
      <dsp:nvSpPr>
        <dsp:cNvPr id="0" name=""/>
        <dsp:cNvSpPr/>
      </dsp:nvSpPr>
      <dsp:spPr>
        <a:xfrm rot="5400000">
          <a:off x="4759140" y="1418730"/>
          <a:ext cx="812579" cy="1352114"/>
        </a:xfrm>
        <a:prstGeom prst="corner">
          <a:avLst>
            <a:gd name="adj1" fmla="val 16120"/>
            <a:gd name="adj2" fmla="val 1611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E3EB9E-2B59-47A1-BB29-7C7059E81EED}">
      <dsp:nvSpPr>
        <dsp:cNvPr id="0" name=""/>
        <dsp:cNvSpPr/>
      </dsp:nvSpPr>
      <dsp:spPr>
        <a:xfrm>
          <a:off x="4623501" y="1822721"/>
          <a:ext cx="1220696" cy="10700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Mitra" pitchFamily="2" charset="-78"/>
            </a:rPr>
            <a:t>عزم</a:t>
          </a: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4623501" y="1822721"/>
        <a:ext cx="1220696" cy="1070012"/>
      </dsp:txXfrm>
    </dsp:sp>
    <dsp:sp modelId="{A3F39660-F196-4471-97CF-84F8A7EC30CB}">
      <dsp:nvSpPr>
        <dsp:cNvPr id="0" name=""/>
        <dsp:cNvSpPr/>
      </dsp:nvSpPr>
      <dsp:spPr>
        <a:xfrm>
          <a:off x="5613877" y="1319185"/>
          <a:ext cx="230320" cy="230320"/>
        </a:xfrm>
        <a:prstGeom prst="triangle">
          <a:avLst>
            <a:gd name="adj" fmla="val 10000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CC7A28-0A14-4B40-9A90-9FFC27DB84E5}">
      <dsp:nvSpPr>
        <dsp:cNvPr id="0" name=""/>
        <dsp:cNvSpPr/>
      </dsp:nvSpPr>
      <dsp:spPr>
        <a:xfrm rot="5400000">
          <a:off x="6253512" y="1048946"/>
          <a:ext cx="812579" cy="1352114"/>
        </a:xfrm>
        <a:prstGeom prst="corner">
          <a:avLst>
            <a:gd name="adj1" fmla="val 16120"/>
            <a:gd name="adj2" fmla="val 1611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B5696-219C-4981-8078-F269E6FEAB34}">
      <dsp:nvSpPr>
        <dsp:cNvPr id="0" name=""/>
        <dsp:cNvSpPr/>
      </dsp:nvSpPr>
      <dsp:spPr>
        <a:xfrm>
          <a:off x="6117872" y="1452937"/>
          <a:ext cx="1220696" cy="10700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Mitra" pitchFamily="2" charset="-78"/>
            </a:rPr>
            <a:t>نیت </a:t>
          </a: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6117872" y="1452937"/>
        <a:ext cx="1220696" cy="1070012"/>
      </dsp:txXfrm>
    </dsp:sp>
    <dsp:sp modelId="{2AE863FC-A23E-47DB-B610-23D5A5491C31}">
      <dsp:nvSpPr>
        <dsp:cNvPr id="0" name=""/>
        <dsp:cNvSpPr/>
      </dsp:nvSpPr>
      <dsp:spPr>
        <a:xfrm>
          <a:off x="7108248" y="949402"/>
          <a:ext cx="230320" cy="230320"/>
        </a:xfrm>
        <a:prstGeom prst="triangle">
          <a:avLst>
            <a:gd name="adj" fmla="val 10000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A6B036-4CAF-49B3-92F0-D276ABC7068A}">
      <dsp:nvSpPr>
        <dsp:cNvPr id="0" name=""/>
        <dsp:cNvSpPr/>
      </dsp:nvSpPr>
      <dsp:spPr>
        <a:xfrm rot="5400000">
          <a:off x="7747883" y="679162"/>
          <a:ext cx="812579" cy="1352114"/>
        </a:xfrm>
        <a:prstGeom prst="corner">
          <a:avLst>
            <a:gd name="adj1" fmla="val 16120"/>
            <a:gd name="adj2" fmla="val 16110"/>
          </a:avLst>
        </a:prstGeom>
        <a:solidFill>
          <a:srgbClr val="F151D3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C1F4B-A773-4E12-B6B5-2AD08AF781CA}">
      <dsp:nvSpPr>
        <dsp:cNvPr id="0" name=""/>
        <dsp:cNvSpPr/>
      </dsp:nvSpPr>
      <dsp:spPr>
        <a:xfrm>
          <a:off x="7612243" y="1083153"/>
          <a:ext cx="1220696" cy="10700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Mitra" pitchFamily="2" charset="-78"/>
            </a:rPr>
            <a:t>قصد</a:t>
          </a: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7612243" y="1083153"/>
        <a:ext cx="1220696" cy="10700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B4507-B8F4-4522-BAD1-07AD48A0DBA3}">
      <dsp:nvSpPr>
        <dsp:cNvPr id="0" name=""/>
        <dsp:cNvSpPr/>
      </dsp:nvSpPr>
      <dsp:spPr>
        <a:xfrm rot="5400000">
          <a:off x="-122724" y="125947"/>
          <a:ext cx="818164" cy="5727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1" y="289579"/>
        <a:ext cx="572714" cy="245450"/>
      </dsp:txXfrm>
    </dsp:sp>
    <dsp:sp modelId="{72857FD5-8F98-42CF-B071-2DBBD5649433}">
      <dsp:nvSpPr>
        <dsp:cNvPr id="0" name=""/>
        <dsp:cNvSpPr/>
      </dsp:nvSpPr>
      <dsp:spPr>
        <a:xfrm rot="5400000">
          <a:off x="2382654" y="-1806716"/>
          <a:ext cx="531806" cy="4151685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تصحیح تفکر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572715" y="29184"/>
        <a:ext cx="4125724" cy="479884"/>
      </dsp:txXfrm>
    </dsp:sp>
    <dsp:sp modelId="{1427C2B1-DC16-452D-89A7-47AFA299F27C}">
      <dsp:nvSpPr>
        <dsp:cNvPr id="0" name=""/>
        <dsp:cNvSpPr/>
      </dsp:nvSpPr>
      <dsp:spPr>
        <a:xfrm rot="5400000">
          <a:off x="-122724" y="844945"/>
          <a:ext cx="818164" cy="572714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1" y="1008577"/>
        <a:ext cx="572714" cy="245450"/>
      </dsp:txXfrm>
    </dsp:sp>
    <dsp:sp modelId="{54B093E2-03B7-4D78-9EFB-9A561A3D06AA}">
      <dsp:nvSpPr>
        <dsp:cNvPr id="0" name=""/>
        <dsp:cNvSpPr/>
      </dsp:nvSpPr>
      <dsp:spPr>
        <a:xfrm rot="5400000">
          <a:off x="2382654" y="-1087718"/>
          <a:ext cx="531806" cy="4151685"/>
        </a:xfrm>
        <a:prstGeom prst="round2Same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سوق دادن به تعقل 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572715" y="748182"/>
        <a:ext cx="4125724" cy="479884"/>
      </dsp:txXfrm>
    </dsp:sp>
    <dsp:sp modelId="{1C423717-259F-474A-9FA4-7D397029C2B9}">
      <dsp:nvSpPr>
        <dsp:cNvPr id="0" name=""/>
        <dsp:cNvSpPr/>
      </dsp:nvSpPr>
      <dsp:spPr>
        <a:xfrm rot="5400000">
          <a:off x="-122724" y="1563943"/>
          <a:ext cx="818164" cy="572714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1" y="1727575"/>
        <a:ext cx="572714" cy="245450"/>
      </dsp:txXfrm>
    </dsp:sp>
    <dsp:sp modelId="{7D1E6FA2-3E7A-4DC8-996A-963EC4D40D6E}">
      <dsp:nvSpPr>
        <dsp:cNvPr id="0" name=""/>
        <dsp:cNvSpPr/>
      </dsp:nvSpPr>
      <dsp:spPr>
        <a:xfrm rot="5400000">
          <a:off x="2382654" y="-368720"/>
          <a:ext cx="531806" cy="4151685"/>
        </a:xfrm>
        <a:prstGeom prst="round2Same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شناخت درست 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572715" y="1467180"/>
        <a:ext cx="4125724" cy="479884"/>
      </dsp:txXfrm>
    </dsp:sp>
    <dsp:sp modelId="{33661C8D-3422-4F75-92EB-AEB96228D03E}">
      <dsp:nvSpPr>
        <dsp:cNvPr id="0" name=""/>
        <dsp:cNvSpPr/>
      </dsp:nvSpPr>
      <dsp:spPr>
        <a:xfrm rot="5400000">
          <a:off x="-122724" y="2282941"/>
          <a:ext cx="818164" cy="57271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1" y="2446573"/>
        <a:ext cx="572714" cy="245450"/>
      </dsp:txXfrm>
    </dsp:sp>
    <dsp:sp modelId="{BAC124A4-B97D-4DA7-9D8E-5C8170F04E12}">
      <dsp:nvSpPr>
        <dsp:cNvPr id="0" name=""/>
        <dsp:cNvSpPr/>
      </dsp:nvSpPr>
      <dsp:spPr>
        <a:xfrm rot="5400000">
          <a:off x="2382654" y="350277"/>
          <a:ext cx="531806" cy="4151685"/>
        </a:xfrm>
        <a:prstGeom prst="round2Same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ایمان راسخ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572715" y="2186178"/>
        <a:ext cx="4125724" cy="479884"/>
      </dsp:txXfrm>
    </dsp:sp>
    <dsp:sp modelId="{9CEB2913-8AB2-4B06-A379-E66AD60142DD}">
      <dsp:nvSpPr>
        <dsp:cNvPr id="0" name=""/>
        <dsp:cNvSpPr/>
      </dsp:nvSpPr>
      <dsp:spPr>
        <a:xfrm rot="5400000">
          <a:off x="-122724" y="3001939"/>
          <a:ext cx="818164" cy="572714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1" y="3165571"/>
        <a:ext cx="572714" cy="245450"/>
      </dsp:txXfrm>
    </dsp:sp>
    <dsp:sp modelId="{0F06292E-93BE-480C-BB96-50F9E32B6E9E}">
      <dsp:nvSpPr>
        <dsp:cNvPr id="0" name=""/>
        <dsp:cNvSpPr/>
      </dsp:nvSpPr>
      <dsp:spPr>
        <a:xfrm rot="5400000">
          <a:off x="2382654" y="1069275"/>
          <a:ext cx="531806" cy="4151685"/>
        </a:xfrm>
        <a:prstGeom prst="round2SameRect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انجام یا ترک عمل 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572715" y="2905176"/>
        <a:ext cx="4125724" cy="479884"/>
      </dsp:txXfrm>
    </dsp:sp>
    <dsp:sp modelId="{7B1BEDCD-EED3-4E6C-B797-67F5EFFD69E3}">
      <dsp:nvSpPr>
        <dsp:cNvPr id="0" name=""/>
        <dsp:cNvSpPr/>
      </dsp:nvSpPr>
      <dsp:spPr>
        <a:xfrm rot="5400000">
          <a:off x="-122724" y="3720937"/>
          <a:ext cx="818164" cy="57271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83873" y="3718029"/>
        <a:ext cx="404970" cy="578530"/>
      </dsp:txXfrm>
    </dsp:sp>
    <dsp:sp modelId="{7377E309-6A42-423A-884E-1760B98F6CF2}">
      <dsp:nvSpPr>
        <dsp:cNvPr id="0" name=""/>
        <dsp:cNvSpPr/>
      </dsp:nvSpPr>
      <dsp:spPr>
        <a:xfrm rot="5400000">
          <a:off x="2382654" y="1788274"/>
          <a:ext cx="531806" cy="4151685"/>
        </a:xfrm>
        <a:prstGeom prst="round2SameRect">
          <a:avLst/>
        </a:prstGeom>
        <a:solidFill>
          <a:schemeClr val="accent5">
            <a:lumMod val="9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بکار بستن آداب تائید شده 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 rot="-5400000">
        <a:off x="572715" y="3624175"/>
        <a:ext cx="4125724" cy="4798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BC378-1DEE-4E20-930F-71A23C5C48BA}">
      <dsp:nvSpPr>
        <dsp:cNvPr id="0" name=""/>
        <dsp:cNvSpPr/>
      </dsp:nvSpPr>
      <dsp:spPr>
        <a:xfrm>
          <a:off x="1389645" y="1762471"/>
          <a:ext cx="3697709" cy="369770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b="1" kern="1200" dirty="0" smtClean="0">
              <a:cs typeface="B Mitra" pitchFamily="2" charset="-78"/>
            </a:rPr>
            <a:t>بالا بردن توجه درونی</a:t>
          </a:r>
          <a:endParaRPr lang="en-US" sz="4900" b="1" kern="1200" dirty="0">
            <a:cs typeface="B Mitra" pitchFamily="2" charset="-78"/>
          </a:endParaRPr>
        </a:p>
      </dsp:txBody>
      <dsp:txXfrm>
        <a:off x="1931162" y="2303988"/>
        <a:ext cx="2614675" cy="2614675"/>
      </dsp:txXfrm>
    </dsp:sp>
    <dsp:sp modelId="{63781700-1377-4EBD-8574-8B1289702EFD}">
      <dsp:nvSpPr>
        <dsp:cNvPr id="0" name=""/>
        <dsp:cNvSpPr/>
      </dsp:nvSpPr>
      <dsp:spPr>
        <a:xfrm>
          <a:off x="1710024" y="-150495"/>
          <a:ext cx="3056951" cy="2712232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0" kern="1200" dirty="0" smtClean="0">
              <a:cs typeface="B Mitra" pitchFamily="2" charset="-78"/>
            </a:rPr>
            <a:t>حب و بغض</a:t>
          </a:r>
          <a:endParaRPr lang="en-US" sz="3600" b="0" kern="1200" dirty="0">
            <a:cs typeface="B Mitra" pitchFamily="2" charset="-78"/>
          </a:endParaRPr>
        </a:p>
      </dsp:txBody>
      <dsp:txXfrm>
        <a:off x="2157704" y="246702"/>
        <a:ext cx="2161591" cy="1917838"/>
      </dsp:txXfrm>
    </dsp:sp>
    <dsp:sp modelId="{805DC2F8-2D7D-4465-904A-E0B5716A22CD}">
      <dsp:nvSpPr>
        <dsp:cNvPr id="0" name=""/>
        <dsp:cNvSpPr/>
      </dsp:nvSpPr>
      <dsp:spPr>
        <a:xfrm>
          <a:off x="3793426" y="3458062"/>
          <a:ext cx="3056951" cy="2712232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0" kern="1200" dirty="0" smtClean="0">
              <a:cs typeface="B Mitra" pitchFamily="2" charset="-78"/>
            </a:rPr>
            <a:t>شناخت قوا و توان ها</a:t>
          </a:r>
          <a:endParaRPr lang="en-US" sz="3600" b="0" kern="1200" dirty="0">
            <a:cs typeface="B Mitra" pitchFamily="2" charset="-78"/>
          </a:endParaRPr>
        </a:p>
      </dsp:txBody>
      <dsp:txXfrm>
        <a:off x="4241106" y="3855259"/>
        <a:ext cx="2161591" cy="1917838"/>
      </dsp:txXfrm>
    </dsp:sp>
    <dsp:sp modelId="{E662F098-6F17-4A9D-B845-6A8F850BD187}">
      <dsp:nvSpPr>
        <dsp:cNvPr id="0" name=""/>
        <dsp:cNvSpPr/>
      </dsp:nvSpPr>
      <dsp:spPr>
        <a:xfrm>
          <a:off x="-373377" y="3458062"/>
          <a:ext cx="3056951" cy="271223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0" kern="1200" dirty="0" smtClean="0">
              <a:cs typeface="B Mitra" pitchFamily="2" charset="-78"/>
            </a:rPr>
            <a:t>تنظیم و رجوع به موقع به معیارهای ضروری بدیهی</a:t>
          </a:r>
          <a:endParaRPr lang="en-US" sz="3600" b="0" kern="1200" dirty="0">
            <a:cs typeface="B Mitra" pitchFamily="2" charset="-78"/>
          </a:endParaRPr>
        </a:p>
      </dsp:txBody>
      <dsp:txXfrm>
        <a:off x="74303" y="3855259"/>
        <a:ext cx="2161591" cy="19178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A8FD8-A2F8-462B-8322-E04407D7946B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EAE8C-B66B-4761-A314-1BBE120A9592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2FAEA-141F-4CCC-9AE4-3D22F860D600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  <a:cs typeface="B Mitra" pitchFamily="2" charset="-78"/>
            </a:rPr>
            <a:t>صفات و خصلت ها</a:t>
          </a:r>
          <a:endParaRPr lang="en-US" sz="32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1524000" y="3276600"/>
        <a:ext cx="3048000" cy="762000"/>
      </dsp:txXfrm>
    </dsp:sp>
    <dsp:sp modelId="{784365B9-0E89-4CE2-AF53-396419DD07D5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solidFill>
                <a:schemeClr val="tx1"/>
              </a:solidFill>
              <a:cs typeface="B Mitra" pitchFamily="2" charset="-78"/>
            </a:rPr>
            <a:t>  آموزش و محیط</a:t>
          </a:r>
          <a:endParaRPr lang="en-US" sz="19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2763268" y="1558292"/>
        <a:ext cx="808224" cy="808224"/>
      </dsp:txXfrm>
    </dsp:sp>
    <dsp:sp modelId="{7901BDAE-615D-417A-B95A-3DAEAB000D11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solidFill>
                <a:schemeClr val="tx1"/>
              </a:solidFill>
              <a:cs typeface="B Mitra" pitchFamily="2" charset="-78"/>
            </a:rPr>
            <a:t>  اعمال</a:t>
          </a:r>
          <a:endParaRPr lang="en-US" sz="19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1945388" y="700787"/>
        <a:ext cx="808224" cy="808224"/>
      </dsp:txXfrm>
    </dsp:sp>
    <dsp:sp modelId="{B6212E08-0BDA-47C3-BC30-BFED7862D183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solidFill>
                <a:schemeClr val="tx1"/>
              </a:solidFill>
              <a:cs typeface="B Mitra" pitchFamily="2" charset="-78"/>
            </a:rPr>
            <a:t>خانواده و جنسیت</a:t>
          </a:r>
          <a:endParaRPr lang="en-US" sz="19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3113788" y="424435"/>
        <a:ext cx="808224" cy="808224"/>
      </dsp:txXfrm>
    </dsp:sp>
    <dsp:sp modelId="{0D20432E-AE65-43B9-833F-1603D1D4FA34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tx2">
            <a:lumMod val="75000"/>
            <a:lumOff val="25000"/>
            <a:alpha val="5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45C87-F14F-4177-9D6F-93ABB98BED9D}">
      <dsp:nvSpPr>
        <dsp:cNvPr id="0" name=""/>
        <dsp:cNvSpPr/>
      </dsp:nvSpPr>
      <dsp:spPr>
        <a:xfrm>
          <a:off x="2139664" y="1628613"/>
          <a:ext cx="3416870" cy="3416870"/>
        </a:xfrm>
        <a:prstGeom prst="ellipse">
          <a:avLst/>
        </a:prstGeom>
        <a:solidFill>
          <a:schemeClr val="bg2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solidFill>
                <a:schemeClr val="tx1"/>
              </a:solidFill>
              <a:cs typeface="B Mitra" pitchFamily="2" charset="-78"/>
            </a:rPr>
            <a:t>رشد عقلانی</a:t>
          </a:r>
          <a:endParaRPr lang="en-US" sz="6500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2640053" y="2129002"/>
        <a:ext cx="2416092" cy="2416092"/>
      </dsp:txXfrm>
    </dsp:sp>
    <dsp:sp modelId="{F5153CF2-A6AD-4452-AA20-870D75C2C7D4}">
      <dsp:nvSpPr>
        <dsp:cNvPr id="0" name=""/>
        <dsp:cNvSpPr/>
      </dsp:nvSpPr>
      <dsp:spPr>
        <a:xfrm>
          <a:off x="2993882" y="259837"/>
          <a:ext cx="1708435" cy="1708435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بروز آن پس از شکل گیری باورها و اعتقادات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3244077" y="510032"/>
        <a:ext cx="1208045" cy="1208045"/>
      </dsp:txXfrm>
    </dsp:sp>
    <dsp:sp modelId="{67ECBBCD-3127-4B32-970C-0CAC6B27E216}">
      <dsp:nvSpPr>
        <dsp:cNvPr id="0" name=""/>
        <dsp:cNvSpPr/>
      </dsp:nvSpPr>
      <dsp:spPr>
        <a:xfrm>
          <a:off x="4919051" y="3594327"/>
          <a:ext cx="1708435" cy="1708435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امتیاز انسان نسبت به حیوانات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5169246" y="3844522"/>
        <a:ext cx="1208045" cy="1208045"/>
      </dsp:txXfrm>
    </dsp:sp>
    <dsp:sp modelId="{5140C398-60FC-4924-A426-131FBA563301}">
      <dsp:nvSpPr>
        <dsp:cNvPr id="0" name=""/>
        <dsp:cNvSpPr/>
      </dsp:nvSpPr>
      <dsp:spPr>
        <a:xfrm>
          <a:off x="1068713" y="3594327"/>
          <a:ext cx="1708435" cy="1708435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B Mitra" pitchFamily="2" charset="-78"/>
            </a:rPr>
            <a:t>علت جزا و پاداش</a:t>
          </a:r>
          <a:endParaRPr lang="en-US" sz="20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1318908" y="3844522"/>
        <a:ext cx="1208045" cy="1208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15C2D-5A98-4D5D-9955-7CA9737CB245}">
      <dsp:nvSpPr>
        <dsp:cNvPr id="0" name=""/>
        <dsp:cNvSpPr/>
      </dsp:nvSpPr>
      <dsp:spPr>
        <a:xfrm>
          <a:off x="464317" y="0"/>
          <a:ext cx="4633058" cy="2928934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5E7FBB-E2B8-4E18-8657-39B525904D64}">
      <dsp:nvSpPr>
        <dsp:cNvPr id="0" name=""/>
        <dsp:cNvSpPr/>
      </dsp:nvSpPr>
      <dsp:spPr>
        <a:xfrm>
          <a:off x="821521" y="2214555"/>
          <a:ext cx="164020" cy="16402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F88EF-374E-4A62-8A13-2A8E8E02E69F}">
      <dsp:nvSpPr>
        <dsp:cNvPr id="0" name=""/>
        <dsp:cNvSpPr/>
      </dsp:nvSpPr>
      <dsp:spPr>
        <a:xfrm>
          <a:off x="0" y="1142986"/>
          <a:ext cx="2334600" cy="1250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11" tIns="0" rIns="0" bIns="0" numCol="1" spcCol="1270" anchor="t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FFFFFF"/>
              </a:solidFill>
              <a:cs typeface="B Nazanin" pitchFamily="2" charset="-78"/>
            </a:rPr>
            <a:t>علم و ادراک</a:t>
          </a:r>
          <a:endParaRPr lang="fa-IR" sz="2800" b="1" kern="1200" dirty="0">
            <a:solidFill>
              <a:srgbClr val="FFFFFF"/>
            </a:solidFill>
            <a:cs typeface="B Nazanin" pitchFamily="2" charset="-78"/>
          </a:endParaRPr>
        </a:p>
      </dsp:txBody>
      <dsp:txXfrm>
        <a:off x="0" y="1142986"/>
        <a:ext cx="2334600" cy="1250654"/>
      </dsp:txXfrm>
    </dsp:sp>
    <dsp:sp modelId="{79A2C961-C1FE-479B-AAC9-8B2565E1B0AA}">
      <dsp:nvSpPr>
        <dsp:cNvPr id="0" name=""/>
        <dsp:cNvSpPr/>
      </dsp:nvSpPr>
      <dsp:spPr>
        <a:xfrm>
          <a:off x="4536298" y="500041"/>
          <a:ext cx="281177" cy="28117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E6F92-2A66-4F4A-8A2F-1D02CA2FED70}">
      <dsp:nvSpPr>
        <dsp:cNvPr id="0" name=""/>
        <dsp:cNvSpPr/>
      </dsp:nvSpPr>
      <dsp:spPr>
        <a:xfrm>
          <a:off x="4679167" y="0"/>
          <a:ext cx="1523045" cy="989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90" tIns="0" rIns="0" bIns="0" numCol="1" spcCol="1270" anchor="t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FFFFFF"/>
              </a:solidFill>
              <a:cs typeface="B Nazanin" pitchFamily="2" charset="-78"/>
            </a:rPr>
            <a:t>هدایت کمال پیشرفت</a:t>
          </a:r>
          <a:endParaRPr lang="fa-IR" sz="2800" b="1" kern="1200" dirty="0">
            <a:solidFill>
              <a:srgbClr val="FFFFFF"/>
            </a:solidFill>
            <a:cs typeface="B Nazanin" pitchFamily="2" charset="-78"/>
          </a:endParaRPr>
        </a:p>
      </dsp:txBody>
      <dsp:txXfrm>
        <a:off x="4679167" y="0"/>
        <a:ext cx="1523045" cy="989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15C2D-5A98-4D5D-9955-7CA9737CB245}">
      <dsp:nvSpPr>
        <dsp:cNvPr id="0" name=""/>
        <dsp:cNvSpPr/>
      </dsp:nvSpPr>
      <dsp:spPr>
        <a:xfrm rot="10800000">
          <a:off x="0" y="0"/>
          <a:ext cx="5357850" cy="3201951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5E7FBB-E2B8-4E18-8657-39B525904D64}">
      <dsp:nvSpPr>
        <dsp:cNvPr id="0" name=""/>
        <dsp:cNvSpPr/>
      </dsp:nvSpPr>
      <dsp:spPr>
        <a:xfrm>
          <a:off x="4550503" y="786389"/>
          <a:ext cx="187524" cy="18752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F88EF-374E-4A62-8A13-2A8E8E02E69F}">
      <dsp:nvSpPr>
        <dsp:cNvPr id="0" name=""/>
        <dsp:cNvSpPr/>
      </dsp:nvSpPr>
      <dsp:spPr>
        <a:xfrm>
          <a:off x="3813002" y="1536872"/>
          <a:ext cx="1544847" cy="8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365" tIns="0" rIns="0" bIns="0" numCol="1" spcCol="1270" anchor="t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FFFFFF"/>
              </a:solidFill>
              <a:cs typeface="B Nazanin" pitchFamily="2" charset="-78"/>
            </a:rPr>
            <a:t>جهل و </a:t>
          </a:r>
          <a:r>
            <a:rPr lang="fa-IR" sz="2000" b="1" kern="1200" dirty="0" smtClean="0">
              <a:solidFill>
                <a:srgbClr val="FFFFFF"/>
              </a:solidFill>
              <a:cs typeface="B Nazanin" pitchFamily="2" charset="-78"/>
            </a:rPr>
            <a:t>غفلت</a:t>
          </a:r>
          <a:endParaRPr lang="fa-IR" sz="2400" b="1" kern="1200" dirty="0">
            <a:solidFill>
              <a:srgbClr val="FFFFFF"/>
            </a:solidFill>
            <a:cs typeface="B Nazanin" pitchFamily="2" charset="-78"/>
          </a:endParaRPr>
        </a:p>
      </dsp:txBody>
      <dsp:txXfrm>
        <a:off x="3813002" y="1536872"/>
        <a:ext cx="1544847" cy="842711"/>
      </dsp:txXfrm>
    </dsp:sp>
    <dsp:sp modelId="{79A2C961-C1FE-479B-AAC9-8B2565E1B0AA}">
      <dsp:nvSpPr>
        <dsp:cNvPr id="0" name=""/>
        <dsp:cNvSpPr/>
      </dsp:nvSpPr>
      <dsp:spPr>
        <a:xfrm>
          <a:off x="220185" y="2342824"/>
          <a:ext cx="321471" cy="32147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E6F92-2A66-4F4A-8A2F-1D02CA2FED70}">
      <dsp:nvSpPr>
        <dsp:cNvPr id="0" name=""/>
        <dsp:cNvSpPr/>
      </dsp:nvSpPr>
      <dsp:spPr>
        <a:xfrm>
          <a:off x="0" y="1500191"/>
          <a:ext cx="1888110" cy="106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41" tIns="0" rIns="0" bIns="0" numCol="1" spcCol="1270" anchor="t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FFFFFF"/>
              </a:solidFill>
              <a:cs typeface="B Nazanin" pitchFamily="2" charset="-78"/>
            </a:rPr>
            <a:t>گمراهی ابدی </a:t>
          </a:r>
          <a:endParaRPr lang="fa-IR" sz="2400" b="1" kern="1200" dirty="0">
            <a:solidFill>
              <a:srgbClr val="FFFFFF"/>
            </a:solidFill>
            <a:cs typeface="B Nazanin" pitchFamily="2" charset="-78"/>
          </a:endParaRPr>
        </a:p>
      </dsp:txBody>
      <dsp:txXfrm>
        <a:off x="0" y="1500191"/>
        <a:ext cx="1888110" cy="1069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EB20B-4BE8-48D8-AFE3-A64CE064A6FC}">
      <dsp:nvSpPr>
        <dsp:cNvPr id="0" name=""/>
        <dsp:cNvSpPr/>
      </dsp:nvSpPr>
      <dsp:spPr>
        <a:xfrm>
          <a:off x="3539014" y="2862466"/>
          <a:ext cx="643168" cy="2045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584" y="0"/>
              </a:lnTo>
              <a:lnTo>
                <a:pt x="321584" y="2045106"/>
              </a:lnTo>
              <a:lnTo>
                <a:pt x="643168" y="2045106"/>
              </a:lnTo>
            </a:path>
          </a:pathLst>
        </a:custGeom>
        <a:noFill/>
        <a:ln w="38100" cap="flat" cmpd="sng" algn="ctr">
          <a:solidFill>
            <a:srgbClr val="33241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>
        <a:off x="3807001" y="3831422"/>
        <a:ext cx="107192" cy="107192"/>
      </dsp:txXfrm>
    </dsp:sp>
    <dsp:sp modelId="{17A194BB-3F2F-488F-B9E8-B44B9BA718D7}">
      <dsp:nvSpPr>
        <dsp:cNvPr id="0" name=""/>
        <dsp:cNvSpPr/>
      </dsp:nvSpPr>
      <dsp:spPr>
        <a:xfrm>
          <a:off x="3539014" y="2862466"/>
          <a:ext cx="643168" cy="685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584" y="0"/>
              </a:lnTo>
              <a:lnTo>
                <a:pt x="321584" y="685434"/>
              </a:lnTo>
              <a:lnTo>
                <a:pt x="643168" y="685434"/>
              </a:lnTo>
            </a:path>
          </a:pathLst>
        </a:custGeom>
        <a:noFill/>
        <a:ln w="38100" cap="flat" cmpd="sng" algn="ctr">
          <a:solidFill>
            <a:srgbClr val="33241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3837099" y="3181684"/>
        <a:ext cx="46996" cy="46996"/>
      </dsp:txXfrm>
    </dsp:sp>
    <dsp:sp modelId="{AC94F79A-34B9-481E-9CF2-00CF70F6FB25}">
      <dsp:nvSpPr>
        <dsp:cNvPr id="0" name=""/>
        <dsp:cNvSpPr/>
      </dsp:nvSpPr>
      <dsp:spPr>
        <a:xfrm>
          <a:off x="3539014" y="2188229"/>
          <a:ext cx="643168" cy="674236"/>
        </a:xfrm>
        <a:custGeom>
          <a:avLst/>
          <a:gdLst/>
          <a:ahLst/>
          <a:cxnLst/>
          <a:rect l="0" t="0" r="0" b="0"/>
          <a:pathLst>
            <a:path>
              <a:moveTo>
                <a:pt x="0" y="674236"/>
              </a:moveTo>
              <a:lnTo>
                <a:pt x="321584" y="674236"/>
              </a:lnTo>
              <a:lnTo>
                <a:pt x="321584" y="0"/>
              </a:lnTo>
              <a:lnTo>
                <a:pt x="643168" y="0"/>
              </a:lnTo>
            </a:path>
          </a:pathLst>
        </a:custGeom>
        <a:noFill/>
        <a:ln w="25400" cap="flat" cmpd="sng" algn="ctr">
          <a:solidFill>
            <a:srgbClr val="332415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>
        <a:off x="3837303" y="2502052"/>
        <a:ext cx="46590" cy="46590"/>
      </dsp:txXfrm>
    </dsp:sp>
    <dsp:sp modelId="{05D2DAF3-B4B7-4DFC-B365-5294A757A824}">
      <dsp:nvSpPr>
        <dsp:cNvPr id="0" name=""/>
        <dsp:cNvSpPr/>
      </dsp:nvSpPr>
      <dsp:spPr>
        <a:xfrm>
          <a:off x="3539014" y="828557"/>
          <a:ext cx="643168" cy="2033908"/>
        </a:xfrm>
        <a:custGeom>
          <a:avLst/>
          <a:gdLst/>
          <a:ahLst/>
          <a:cxnLst/>
          <a:rect l="0" t="0" r="0" b="0"/>
          <a:pathLst>
            <a:path>
              <a:moveTo>
                <a:pt x="0" y="2033908"/>
              </a:moveTo>
              <a:lnTo>
                <a:pt x="321584" y="2033908"/>
              </a:lnTo>
              <a:lnTo>
                <a:pt x="321584" y="0"/>
              </a:lnTo>
              <a:lnTo>
                <a:pt x="643168" y="0"/>
              </a:lnTo>
            </a:path>
          </a:pathLst>
        </a:custGeom>
        <a:noFill/>
        <a:ln w="38100" cap="flat" cmpd="sng" algn="ctr">
          <a:solidFill>
            <a:srgbClr val="33241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>
        <a:off x="3807268" y="1792182"/>
        <a:ext cx="106658" cy="106658"/>
      </dsp:txXfrm>
    </dsp:sp>
    <dsp:sp modelId="{3DDE01AD-D44E-4FCD-B68A-E3318641DE7A}">
      <dsp:nvSpPr>
        <dsp:cNvPr id="0" name=""/>
        <dsp:cNvSpPr/>
      </dsp:nvSpPr>
      <dsp:spPr>
        <a:xfrm rot="16200000">
          <a:off x="139352" y="2325270"/>
          <a:ext cx="5724932" cy="1074390"/>
        </a:xfrm>
        <a:prstGeom prst="flowChartTerminator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solidFill>
                <a:schemeClr val="accent6">
                  <a:lumMod val="50000"/>
                </a:schemeClr>
              </a:solidFill>
              <a:cs typeface="B Nazanin" pitchFamily="2" charset="-78"/>
            </a:rPr>
            <a:t>آیات و روایات</a:t>
          </a:r>
          <a:endParaRPr lang="fa-IR" sz="4000" b="1" kern="1200" dirty="0">
            <a:solidFill>
              <a:schemeClr val="accent6">
                <a:lumMod val="50000"/>
              </a:schemeClr>
            </a:solidFill>
            <a:cs typeface="B Nazanin" pitchFamily="2" charset="-78"/>
          </a:endParaRPr>
        </a:p>
      </dsp:txBody>
      <dsp:txXfrm>
        <a:off x="409166" y="2482598"/>
        <a:ext cx="5185304" cy="759734"/>
      </dsp:txXfrm>
    </dsp:sp>
    <dsp:sp modelId="{E0C41F7D-2D7D-4569-8110-6BC2488E17C6}">
      <dsp:nvSpPr>
        <dsp:cNvPr id="0" name=""/>
        <dsp:cNvSpPr/>
      </dsp:nvSpPr>
      <dsp:spPr>
        <a:xfrm>
          <a:off x="4182182" y="284689"/>
          <a:ext cx="3567777" cy="1087737"/>
        </a:xfrm>
        <a:prstGeom prst="flowChartTerminator">
          <a:avLst/>
        </a:prstGeom>
        <a:solidFill>
          <a:srgbClr val="33241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itchFamily="2" charset="-78"/>
            </a:rPr>
            <a:t>بیانگر محتوای علمی که باید فعال شود/جنبه ی یادآوری</a:t>
          </a:r>
          <a:endParaRPr lang="fa-IR" sz="2400" b="0" kern="1200" dirty="0">
            <a:cs typeface="B Nazanin" pitchFamily="2" charset="-78"/>
          </a:endParaRPr>
        </a:p>
      </dsp:txBody>
      <dsp:txXfrm>
        <a:off x="4350330" y="443972"/>
        <a:ext cx="3231481" cy="769171"/>
      </dsp:txXfrm>
    </dsp:sp>
    <dsp:sp modelId="{A9B4392D-D6F9-4113-9AAD-24F0FB1AD610}">
      <dsp:nvSpPr>
        <dsp:cNvPr id="0" name=""/>
        <dsp:cNvSpPr/>
      </dsp:nvSpPr>
      <dsp:spPr>
        <a:xfrm>
          <a:off x="4182182" y="1644360"/>
          <a:ext cx="3567777" cy="1087737"/>
        </a:xfrm>
        <a:prstGeom prst="flowChartTerminator">
          <a:avLst/>
        </a:prstGeom>
        <a:solidFill>
          <a:srgbClr val="33241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itchFamily="2" charset="-78"/>
            </a:rPr>
            <a:t>زمینه ساز فهم علوم و حقایق با ایجاد طهارت</a:t>
          </a:r>
          <a:endParaRPr lang="fa-IR" sz="2400" b="0" kern="1200" dirty="0">
            <a:cs typeface="B Nazanin" pitchFamily="2" charset="-78"/>
          </a:endParaRPr>
        </a:p>
      </dsp:txBody>
      <dsp:txXfrm>
        <a:off x="4350330" y="1803643"/>
        <a:ext cx="3231481" cy="769171"/>
      </dsp:txXfrm>
    </dsp:sp>
    <dsp:sp modelId="{EB0AC166-F369-4C35-99EF-7486FB0E5F81}">
      <dsp:nvSpPr>
        <dsp:cNvPr id="0" name=""/>
        <dsp:cNvSpPr/>
      </dsp:nvSpPr>
      <dsp:spPr>
        <a:xfrm>
          <a:off x="4182182" y="3004032"/>
          <a:ext cx="3567777" cy="1087737"/>
        </a:xfrm>
        <a:prstGeom prst="flowChartTerminator">
          <a:avLst/>
        </a:prstGeom>
        <a:solidFill>
          <a:srgbClr val="33241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itchFamily="2" charset="-78"/>
            </a:rPr>
            <a:t>آموزشهای مورد نیاز واقعی به طور جامع</a:t>
          </a:r>
          <a:endParaRPr lang="fa-IR" sz="2400" b="0" kern="1200" dirty="0">
            <a:cs typeface="B Nazanin" pitchFamily="2" charset="-78"/>
          </a:endParaRPr>
        </a:p>
      </dsp:txBody>
      <dsp:txXfrm>
        <a:off x="4350330" y="3163315"/>
        <a:ext cx="3231481" cy="769171"/>
      </dsp:txXfrm>
    </dsp:sp>
    <dsp:sp modelId="{6EA12CE1-9770-44BD-8D57-0BE71DD94200}">
      <dsp:nvSpPr>
        <dsp:cNvPr id="0" name=""/>
        <dsp:cNvSpPr/>
      </dsp:nvSpPr>
      <dsp:spPr>
        <a:xfrm>
          <a:off x="4182182" y="4363703"/>
          <a:ext cx="3567777" cy="1087737"/>
        </a:xfrm>
        <a:prstGeom prst="flowChartTerminator">
          <a:avLst/>
        </a:prstGeom>
        <a:solidFill>
          <a:srgbClr val="332415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itchFamily="2" charset="-78"/>
            </a:rPr>
            <a:t>حقایق بیان شده به صورت گزاره های خبری به عنوان معیار عمل</a:t>
          </a:r>
          <a:endParaRPr lang="fa-IR" sz="2400" b="0" kern="1200" dirty="0">
            <a:cs typeface="B Nazanin" pitchFamily="2" charset="-78"/>
          </a:endParaRPr>
        </a:p>
      </dsp:txBody>
      <dsp:txXfrm>
        <a:off x="4350330" y="4522986"/>
        <a:ext cx="3231481" cy="769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29AF-BFBB-458C-AC18-568E696B20A0}">
      <dsp:nvSpPr>
        <dsp:cNvPr id="0" name=""/>
        <dsp:cNvSpPr/>
      </dsp:nvSpPr>
      <dsp:spPr>
        <a:xfrm>
          <a:off x="4176464" y="3491764"/>
          <a:ext cx="1567779" cy="1133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334"/>
              </a:lnTo>
              <a:lnTo>
                <a:pt x="1567779" y="1133334"/>
              </a:lnTo>
            </a:path>
          </a:pathLst>
        </a:custGeom>
        <a:noFill/>
        <a:ln w="25400" cap="flat" cmpd="sng" algn="ctr">
          <a:solidFill>
            <a:srgbClr val="E5EE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C7F0A-75E2-4850-9E46-7457F05966AF}">
      <dsp:nvSpPr>
        <dsp:cNvPr id="0" name=""/>
        <dsp:cNvSpPr/>
      </dsp:nvSpPr>
      <dsp:spPr>
        <a:xfrm>
          <a:off x="2608684" y="3491764"/>
          <a:ext cx="1567779" cy="1133334"/>
        </a:xfrm>
        <a:custGeom>
          <a:avLst/>
          <a:gdLst/>
          <a:ahLst/>
          <a:cxnLst/>
          <a:rect l="0" t="0" r="0" b="0"/>
          <a:pathLst>
            <a:path>
              <a:moveTo>
                <a:pt x="1567779" y="0"/>
              </a:moveTo>
              <a:lnTo>
                <a:pt x="1567779" y="1133334"/>
              </a:lnTo>
              <a:lnTo>
                <a:pt x="0" y="1133334"/>
              </a:lnTo>
            </a:path>
          </a:pathLst>
        </a:custGeom>
        <a:noFill/>
        <a:ln w="25400" cap="flat" cmpd="sng" algn="ctr">
          <a:solidFill>
            <a:srgbClr val="E5EE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7C071-7B0D-4181-A6B8-B36EC88DAFA2}">
      <dsp:nvSpPr>
        <dsp:cNvPr id="0" name=""/>
        <dsp:cNvSpPr/>
      </dsp:nvSpPr>
      <dsp:spPr>
        <a:xfrm>
          <a:off x="3232018" y="1602873"/>
          <a:ext cx="1888891" cy="188889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5EE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C93A7-1579-4632-97EE-1460B6B97BEC}">
      <dsp:nvSpPr>
        <dsp:cNvPr id="0" name=""/>
        <dsp:cNvSpPr/>
      </dsp:nvSpPr>
      <dsp:spPr>
        <a:xfrm>
          <a:off x="3232018" y="1602873"/>
          <a:ext cx="1888891" cy="188889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5EE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8A9B4-7DC2-4400-AD87-E13BC5930566}">
      <dsp:nvSpPr>
        <dsp:cNvPr id="0" name=""/>
        <dsp:cNvSpPr/>
      </dsp:nvSpPr>
      <dsp:spPr>
        <a:xfrm>
          <a:off x="2287572" y="1942873"/>
          <a:ext cx="3777782" cy="12088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solidFill>
                <a:schemeClr val="accent3">
                  <a:lumMod val="50000"/>
                </a:schemeClr>
              </a:solidFill>
            </a:rPr>
            <a:t>شناخت خدا</a:t>
          </a:r>
          <a:endParaRPr lang="fa-IR" sz="6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287572" y="1942873"/>
        <a:ext cx="3777782" cy="1208890"/>
      </dsp:txXfrm>
    </dsp:sp>
    <dsp:sp modelId="{1B249950-C6A0-4BE5-93F7-B905AB9AF02D}">
      <dsp:nvSpPr>
        <dsp:cNvPr id="0" name=""/>
        <dsp:cNvSpPr/>
      </dsp:nvSpPr>
      <dsp:spPr>
        <a:xfrm>
          <a:off x="946459" y="4285099"/>
          <a:ext cx="1888891" cy="188889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5EE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6EC08-51DD-4263-97A8-C93A47793D32}">
      <dsp:nvSpPr>
        <dsp:cNvPr id="0" name=""/>
        <dsp:cNvSpPr/>
      </dsp:nvSpPr>
      <dsp:spPr>
        <a:xfrm>
          <a:off x="946459" y="4285099"/>
          <a:ext cx="1888891" cy="188889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5EE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84A85-2957-4396-97AA-2F5FCE74103E}">
      <dsp:nvSpPr>
        <dsp:cNvPr id="0" name=""/>
        <dsp:cNvSpPr/>
      </dsp:nvSpPr>
      <dsp:spPr>
        <a:xfrm>
          <a:off x="2013" y="4625099"/>
          <a:ext cx="3777782" cy="12088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solidFill>
                <a:schemeClr val="accent3">
                  <a:lumMod val="50000"/>
                </a:schemeClr>
              </a:solidFill>
            </a:rPr>
            <a:t>اجمالی</a:t>
          </a:r>
          <a:endParaRPr lang="fa-IR" sz="6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13" y="4625099"/>
        <a:ext cx="3777782" cy="1208890"/>
      </dsp:txXfrm>
    </dsp:sp>
    <dsp:sp modelId="{6F253823-7059-45F9-BB79-8E25F45D13C0}">
      <dsp:nvSpPr>
        <dsp:cNvPr id="0" name=""/>
        <dsp:cNvSpPr/>
      </dsp:nvSpPr>
      <dsp:spPr>
        <a:xfrm>
          <a:off x="5517576" y="4285099"/>
          <a:ext cx="1888891" cy="188889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5EE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9E8F3-3764-4E8B-9E20-6930DC6E31F6}">
      <dsp:nvSpPr>
        <dsp:cNvPr id="0" name=""/>
        <dsp:cNvSpPr/>
      </dsp:nvSpPr>
      <dsp:spPr>
        <a:xfrm>
          <a:off x="5517576" y="4285099"/>
          <a:ext cx="1888891" cy="188889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5EE8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2989E-9D77-42F0-8264-98F7B3E0E98E}">
      <dsp:nvSpPr>
        <dsp:cNvPr id="0" name=""/>
        <dsp:cNvSpPr/>
      </dsp:nvSpPr>
      <dsp:spPr>
        <a:xfrm>
          <a:off x="4573131" y="4625099"/>
          <a:ext cx="3777782" cy="12088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solidFill>
                <a:schemeClr val="accent3">
                  <a:lumMod val="50000"/>
                </a:schemeClr>
              </a:solidFill>
            </a:rPr>
            <a:t>تفصیلی</a:t>
          </a:r>
          <a:endParaRPr lang="fa-IR" sz="65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573131" y="4625099"/>
        <a:ext cx="3777782" cy="1208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DD22E-9BFE-4F02-ADCF-42CE5151AD58}">
      <dsp:nvSpPr>
        <dsp:cNvPr id="0" name=""/>
        <dsp:cNvSpPr/>
      </dsp:nvSpPr>
      <dsp:spPr>
        <a:xfrm rot="5400000">
          <a:off x="303992" y="3005500"/>
          <a:ext cx="900661" cy="14986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5918B-AEC5-42D4-8967-577C6F9862A2}">
      <dsp:nvSpPr>
        <dsp:cNvPr id="0" name=""/>
        <dsp:cNvSpPr/>
      </dsp:nvSpPr>
      <dsp:spPr>
        <a:xfrm>
          <a:off x="153649" y="3453282"/>
          <a:ext cx="1353016" cy="118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kern="1200" dirty="0" smtClean="0">
              <a:cs typeface="B Mitra" pitchFamily="2" charset="-78"/>
            </a:rPr>
            <a:t>حس</a:t>
          </a:r>
          <a:endParaRPr lang="fa-IR" sz="4900" kern="1200" dirty="0">
            <a:cs typeface="B Mitra" pitchFamily="2" charset="-78"/>
          </a:endParaRPr>
        </a:p>
      </dsp:txBody>
      <dsp:txXfrm>
        <a:off x="153649" y="3453282"/>
        <a:ext cx="1353016" cy="1185998"/>
      </dsp:txXfrm>
    </dsp:sp>
    <dsp:sp modelId="{67509295-0808-481D-BABB-B3A018E18CBB}">
      <dsp:nvSpPr>
        <dsp:cNvPr id="0" name=""/>
        <dsp:cNvSpPr/>
      </dsp:nvSpPr>
      <dsp:spPr>
        <a:xfrm>
          <a:off x="1251380" y="2895165"/>
          <a:ext cx="255286" cy="255286"/>
        </a:xfrm>
        <a:prstGeom prst="triangle">
          <a:avLst>
            <a:gd name="adj" fmla="val 100000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88B1E-6243-4DAD-9D27-82FB28D45498}">
      <dsp:nvSpPr>
        <dsp:cNvPr id="0" name=""/>
        <dsp:cNvSpPr/>
      </dsp:nvSpPr>
      <dsp:spPr>
        <a:xfrm rot="5400000">
          <a:off x="1960349" y="2595632"/>
          <a:ext cx="900661" cy="14986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8ADB2-5174-431C-9B43-3611079409FC}">
      <dsp:nvSpPr>
        <dsp:cNvPr id="0" name=""/>
        <dsp:cNvSpPr/>
      </dsp:nvSpPr>
      <dsp:spPr>
        <a:xfrm>
          <a:off x="1810006" y="3043415"/>
          <a:ext cx="1353016" cy="118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kern="1200" dirty="0" smtClean="0">
              <a:cs typeface="B Mitra" pitchFamily="2" charset="-78"/>
            </a:rPr>
            <a:t>خیال</a:t>
          </a:r>
          <a:endParaRPr lang="fa-IR" sz="4900" kern="1200" dirty="0">
            <a:cs typeface="B Mitra" pitchFamily="2" charset="-78"/>
          </a:endParaRPr>
        </a:p>
      </dsp:txBody>
      <dsp:txXfrm>
        <a:off x="1810006" y="3043415"/>
        <a:ext cx="1353016" cy="1185998"/>
      </dsp:txXfrm>
    </dsp:sp>
    <dsp:sp modelId="{D75C923A-B5B5-4422-BFD5-BFA283F7E119}">
      <dsp:nvSpPr>
        <dsp:cNvPr id="0" name=""/>
        <dsp:cNvSpPr/>
      </dsp:nvSpPr>
      <dsp:spPr>
        <a:xfrm>
          <a:off x="2907737" y="2485298"/>
          <a:ext cx="255286" cy="255286"/>
        </a:xfrm>
        <a:prstGeom prst="triangle">
          <a:avLst>
            <a:gd name="adj" fmla="val 1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2F52C-6890-4697-9A6A-8CB7226E1C39}">
      <dsp:nvSpPr>
        <dsp:cNvPr id="0" name=""/>
        <dsp:cNvSpPr/>
      </dsp:nvSpPr>
      <dsp:spPr>
        <a:xfrm rot="5400000">
          <a:off x="3616706" y="2185765"/>
          <a:ext cx="900661" cy="14986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5072B-E082-4CE3-A6D7-62EEFE0CA7F7}">
      <dsp:nvSpPr>
        <dsp:cNvPr id="0" name=""/>
        <dsp:cNvSpPr/>
      </dsp:nvSpPr>
      <dsp:spPr>
        <a:xfrm>
          <a:off x="3466363" y="2633548"/>
          <a:ext cx="1353016" cy="118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kern="1200" dirty="0" smtClean="0">
              <a:cs typeface="B Mitra" pitchFamily="2" charset="-78"/>
            </a:rPr>
            <a:t>وهم</a:t>
          </a:r>
          <a:endParaRPr lang="fa-IR" sz="4900" kern="1200" dirty="0">
            <a:cs typeface="B Mitra" pitchFamily="2" charset="-78"/>
          </a:endParaRPr>
        </a:p>
      </dsp:txBody>
      <dsp:txXfrm>
        <a:off x="3466363" y="2633548"/>
        <a:ext cx="1353016" cy="1185998"/>
      </dsp:txXfrm>
    </dsp:sp>
    <dsp:sp modelId="{057BD05F-F0ED-4029-ACE7-470B3904125B}">
      <dsp:nvSpPr>
        <dsp:cNvPr id="0" name=""/>
        <dsp:cNvSpPr/>
      </dsp:nvSpPr>
      <dsp:spPr>
        <a:xfrm>
          <a:off x="4564093" y="2075431"/>
          <a:ext cx="255286" cy="255286"/>
        </a:xfrm>
        <a:prstGeom prst="triangle">
          <a:avLst>
            <a:gd name="adj" fmla="val 100000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8ACF7-1FA0-4EBB-85BD-B804A98DFB91}">
      <dsp:nvSpPr>
        <dsp:cNvPr id="0" name=""/>
        <dsp:cNvSpPr/>
      </dsp:nvSpPr>
      <dsp:spPr>
        <a:xfrm rot="5400000">
          <a:off x="5273062" y="1775898"/>
          <a:ext cx="900661" cy="14986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E8DA8-9326-4B3E-9AB3-FE3AFEE80177}">
      <dsp:nvSpPr>
        <dsp:cNvPr id="0" name=""/>
        <dsp:cNvSpPr/>
      </dsp:nvSpPr>
      <dsp:spPr>
        <a:xfrm>
          <a:off x="5122720" y="2223681"/>
          <a:ext cx="1353016" cy="1185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900" kern="1200" dirty="0" smtClean="0">
              <a:cs typeface="B Mitra" pitchFamily="2" charset="-78"/>
            </a:rPr>
            <a:t>عقل</a:t>
          </a:r>
          <a:endParaRPr lang="fa-IR" sz="4900" kern="1200" dirty="0">
            <a:cs typeface="B Mitra" pitchFamily="2" charset="-78"/>
          </a:endParaRPr>
        </a:p>
      </dsp:txBody>
      <dsp:txXfrm>
        <a:off x="5122720" y="2223681"/>
        <a:ext cx="1353016" cy="1185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BB70E-8403-48E7-93B2-EF1150B476E8}">
      <dsp:nvSpPr>
        <dsp:cNvPr id="0" name=""/>
        <dsp:cNvSpPr/>
      </dsp:nvSpPr>
      <dsp:spPr>
        <a:xfrm>
          <a:off x="0" y="43167"/>
          <a:ext cx="8548726" cy="5342953"/>
        </a:xfrm>
        <a:prstGeom prst="swooshArrow">
          <a:avLst>
            <a:gd name="adj1" fmla="val 25000"/>
            <a:gd name="adj2" fmla="val 25000"/>
          </a:avLst>
        </a:prstGeom>
        <a:solidFill>
          <a:srgbClr val="002060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1B135-661E-427F-8C92-3FE36618A927}">
      <dsp:nvSpPr>
        <dsp:cNvPr id="0" name=""/>
        <dsp:cNvSpPr/>
      </dsp:nvSpPr>
      <dsp:spPr>
        <a:xfrm>
          <a:off x="833453" y="3857650"/>
          <a:ext cx="299205" cy="299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871AE-D625-4417-A45A-BBCD3326D64E}">
      <dsp:nvSpPr>
        <dsp:cNvPr id="0" name=""/>
        <dsp:cNvSpPr/>
      </dsp:nvSpPr>
      <dsp:spPr>
        <a:xfrm>
          <a:off x="571505" y="3071838"/>
          <a:ext cx="1793693" cy="17099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543" tIns="0" rIns="0" bIns="0" numCol="1" spcCol="1270" anchor="t" anchorCtr="0">
          <a:noAutofit/>
        </a:bodyPr>
        <a:lstStyle/>
        <a:p>
          <a:pPr lvl="0" algn="l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cs typeface="B Mitra" pitchFamily="2" charset="-78"/>
            </a:rPr>
            <a:t>حواس</a:t>
          </a:r>
          <a:endParaRPr lang="fa-IR" sz="6500" kern="1200" dirty="0">
            <a:cs typeface="B Mitra" pitchFamily="2" charset="-78"/>
          </a:endParaRPr>
        </a:p>
      </dsp:txBody>
      <dsp:txXfrm>
        <a:off x="571505" y="3071838"/>
        <a:ext cx="1793693" cy="1709917"/>
      </dsp:txXfrm>
    </dsp:sp>
    <dsp:sp modelId="{B41A5222-4310-438B-9B29-8022B72F92A6}">
      <dsp:nvSpPr>
        <dsp:cNvPr id="0" name=""/>
        <dsp:cNvSpPr/>
      </dsp:nvSpPr>
      <dsp:spPr>
        <a:xfrm>
          <a:off x="7322984" y="923176"/>
          <a:ext cx="512923" cy="512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40B38-E5B6-4A8E-AC4B-BFE62485421E}">
      <dsp:nvSpPr>
        <dsp:cNvPr id="0" name=""/>
        <dsp:cNvSpPr/>
      </dsp:nvSpPr>
      <dsp:spPr>
        <a:xfrm>
          <a:off x="4897714" y="0"/>
          <a:ext cx="3651011" cy="31939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88" tIns="0" rIns="0" bIns="0" numCol="1" spcCol="1270" anchor="t" anchorCtr="0">
          <a:noAutofit/>
        </a:bodyPr>
        <a:lstStyle/>
        <a:p>
          <a:pPr lvl="0" algn="l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cs typeface="B Mitra" pitchFamily="2" charset="-78"/>
            </a:rPr>
            <a:t>علم و ادراک</a:t>
          </a:r>
          <a:endParaRPr lang="fa-IR" sz="6500" kern="1200" dirty="0">
            <a:cs typeface="B Mitra" pitchFamily="2" charset="-78"/>
          </a:endParaRPr>
        </a:p>
      </dsp:txBody>
      <dsp:txXfrm>
        <a:off x="4897714" y="0"/>
        <a:ext cx="3651011" cy="31939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B2D7F-C293-4F25-87A5-A24127DC789F}">
      <dsp:nvSpPr>
        <dsp:cNvPr id="0" name=""/>
        <dsp:cNvSpPr/>
      </dsp:nvSpPr>
      <dsp:spPr>
        <a:xfrm>
          <a:off x="226199" y="0"/>
          <a:ext cx="5643602" cy="5643602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chemeClr val="tx1"/>
              </a:solidFill>
              <a:cs typeface="B Mitra" pitchFamily="2" charset="-78"/>
            </a:rPr>
            <a:t>عالم عقل</a:t>
          </a:r>
          <a:endParaRPr lang="fa-IR" sz="3600" b="1" kern="1200" dirty="0">
            <a:solidFill>
              <a:schemeClr val="tx1"/>
            </a:solidFill>
            <a:cs typeface="B Mitra" pitchFamily="2" charset="-78"/>
          </a:endParaRPr>
        </a:p>
      </dsp:txBody>
      <dsp:txXfrm>
        <a:off x="2061780" y="282180"/>
        <a:ext cx="1972438" cy="846540"/>
      </dsp:txXfrm>
    </dsp:sp>
    <dsp:sp modelId="{E7034193-8854-4FED-9FAA-0EEFAD3D091F}">
      <dsp:nvSpPr>
        <dsp:cNvPr id="0" name=""/>
        <dsp:cNvSpPr/>
      </dsp:nvSpPr>
      <dsp:spPr>
        <a:xfrm>
          <a:off x="964706" y="936922"/>
          <a:ext cx="4232701" cy="4232701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chemeClr val="bg1"/>
              </a:solidFill>
              <a:cs typeface="B Mitra" pitchFamily="2" charset="-78"/>
            </a:rPr>
            <a:t>عالم مثال</a:t>
          </a:r>
          <a:endParaRPr lang="fa-IR" sz="3600" b="1" kern="1200" dirty="0">
            <a:solidFill>
              <a:schemeClr val="bg1"/>
            </a:solidFill>
            <a:cs typeface="B Mitra" pitchFamily="2" charset="-78"/>
          </a:endParaRPr>
        </a:p>
      </dsp:txBody>
      <dsp:txXfrm>
        <a:off x="2094837" y="1201466"/>
        <a:ext cx="1972438" cy="793631"/>
      </dsp:txXfrm>
    </dsp:sp>
    <dsp:sp modelId="{FDC5FF7A-D789-4494-B016-46A72708C827}">
      <dsp:nvSpPr>
        <dsp:cNvPr id="0" name=""/>
        <dsp:cNvSpPr/>
      </dsp:nvSpPr>
      <dsp:spPr>
        <a:xfrm>
          <a:off x="1659137" y="1829768"/>
          <a:ext cx="2821801" cy="2821801"/>
        </a:xfrm>
        <a:prstGeom prst="ellipse">
          <a:avLst/>
        </a:prstGeom>
        <a:solidFill>
          <a:srgbClr val="74CCE8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chemeClr val="bg1"/>
              </a:solidFill>
              <a:cs typeface="B Mitra" pitchFamily="2" charset="-78"/>
            </a:rPr>
            <a:t>عالم طبیعت</a:t>
          </a:r>
          <a:endParaRPr lang="fa-IR" sz="3600" b="1" kern="1200" dirty="0">
            <a:solidFill>
              <a:schemeClr val="bg1"/>
            </a:solidFill>
            <a:cs typeface="B Mitra" pitchFamily="2" charset="-78"/>
          </a:endParaRPr>
        </a:p>
      </dsp:txBody>
      <dsp:txXfrm>
        <a:off x="2072380" y="2535218"/>
        <a:ext cx="1995314" cy="14109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3A650-DF20-42B2-A5FB-93C6405E0BA6}">
      <dsp:nvSpPr>
        <dsp:cNvPr id="0" name=""/>
        <dsp:cNvSpPr/>
      </dsp:nvSpPr>
      <dsp:spPr>
        <a:xfrm>
          <a:off x="3761218" y="4478124"/>
          <a:ext cx="82506" cy="82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FE8A5-9223-4215-9A0E-47B5F72101B4}">
      <dsp:nvSpPr>
        <dsp:cNvPr id="0" name=""/>
        <dsp:cNvSpPr/>
      </dsp:nvSpPr>
      <dsp:spPr>
        <a:xfrm>
          <a:off x="3577432" y="4561927"/>
          <a:ext cx="82506" cy="82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D1012-8778-464D-80A2-C27D906854FA}">
      <dsp:nvSpPr>
        <dsp:cNvPr id="0" name=""/>
        <dsp:cNvSpPr/>
      </dsp:nvSpPr>
      <dsp:spPr>
        <a:xfrm>
          <a:off x="3388211" y="4630919"/>
          <a:ext cx="82506" cy="8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F798-EF3D-44C1-8C26-55977898F012}">
      <dsp:nvSpPr>
        <dsp:cNvPr id="0" name=""/>
        <dsp:cNvSpPr/>
      </dsp:nvSpPr>
      <dsp:spPr>
        <a:xfrm>
          <a:off x="3193555" y="4684709"/>
          <a:ext cx="82506" cy="8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7BF15-CEDC-455A-A66D-CD80E12E9022}">
      <dsp:nvSpPr>
        <dsp:cNvPr id="0" name=""/>
        <dsp:cNvSpPr/>
      </dsp:nvSpPr>
      <dsp:spPr>
        <a:xfrm>
          <a:off x="4620370" y="3778075"/>
          <a:ext cx="82506" cy="82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E91CE-B2FF-4860-B378-9EBC05DDEF3D}">
      <dsp:nvSpPr>
        <dsp:cNvPr id="0" name=""/>
        <dsp:cNvSpPr/>
      </dsp:nvSpPr>
      <dsp:spPr>
        <a:xfrm>
          <a:off x="5110467" y="2750998"/>
          <a:ext cx="82506" cy="82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62D08-C948-437D-9496-14D52F11AF5E}">
      <dsp:nvSpPr>
        <dsp:cNvPr id="0" name=""/>
        <dsp:cNvSpPr/>
      </dsp:nvSpPr>
      <dsp:spPr>
        <a:xfrm>
          <a:off x="5350991" y="1469393"/>
          <a:ext cx="82506" cy="8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429FB-28EA-487F-8549-5C06097C7EE2}">
      <dsp:nvSpPr>
        <dsp:cNvPr id="0" name=""/>
        <dsp:cNvSpPr/>
      </dsp:nvSpPr>
      <dsp:spPr>
        <a:xfrm>
          <a:off x="5199508" y="1508057"/>
          <a:ext cx="82506" cy="8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2F25C-294A-48DE-BE57-FA7296941312}">
      <dsp:nvSpPr>
        <dsp:cNvPr id="0" name=""/>
        <dsp:cNvSpPr/>
      </dsp:nvSpPr>
      <dsp:spPr>
        <a:xfrm>
          <a:off x="5495708" y="1356576"/>
          <a:ext cx="82506" cy="8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2C3C9-CADF-497F-846E-623F47E36FD4}">
      <dsp:nvSpPr>
        <dsp:cNvPr id="0" name=""/>
        <dsp:cNvSpPr/>
      </dsp:nvSpPr>
      <dsp:spPr>
        <a:xfrm>
          <a:off x="5647191" y="1363340"/>
          <a:ext cx="82506" cy="8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4D097-A8C0-456D-A6F1-825337E6A1E3}">
      <dsp:nvSpPr>
        <dsp:cNvPr id="0" name=""/>
        <dsp:cNvSpPr/>
      </dsp:nvSpPr>
      <dsp:spPr>
        <a:xfrm>
          <a:off x="5722932" y="1508058"/>
          <a:ext cx="82506" cy="8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A3AB7-A6F7-4F28-94FE-C67514AC161D}">
      <dsp:nvSpPr>
        <dsp:cNvPr id="0" name=""/>
        <dsp:cNvSpPr/>
      </dsp:nvSpPr>
      <dsp:spPr>
        <a:xfrm>
          <a:off x="5495709" y="1478747"/>
          <a:ext cx="82506" cy="8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9E00A-B807-4FB6-BBBD-6608F5BF3F6E}">
      <dsp:nvSpPr>
        <dsp:cNvPr id="0" name=""/>
        <dsp:cNvSpPr/>
      </dsp:nvSpPr>
      <dsp:spPr>
        <a:xfrm>
          <a:off x="5213229" y="1654929"/>
          <a:ext cx="82506" cy="82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AD9F8-6054-4CDD-9FCE-BB49E827DCA5}">
      <dsp:nvSpPr>
        <dsp:cNvPr id="0" name=""/>
        <dsp:cNvSpPr/>
      </dsp:nvSpPr>
      <dsp:spPr>
        <a:xfrm>
          <a:off x="2680267" y="4923174"/>
          <a:ext cx="3958322" cy="1187499"/>
        </a:xfrm>
        <a:prstGeom prst="roundRect">
          <a:avLst/>
        </a:prstGeom>
        <a:solidFill>
          <a:srgbClr val="9900CC"/>
        </a:soli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943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Compset" pitchFamily="2" charset="-78"/>
            </a:rPr>
            <a:t>حواس : درک حسی</a:t>
          </a:r>
          <a:endParaRPr lang="fa-IR" sz="2800" b="1" kern="1200" dirty="0">
            <a:solidFill>
              <a:schemeClr val="tx1"/>
            </a:solidFill>
            <a:cs typeface="B Compset" pitchFamily="2" charset="-78"/>
          </a:endParaRPr>
        </a:p>
      </dsp:txBody>
      <dsp:txXfrm>
        <a:off x="2738236" y="4981143"/>
        <a:ext cx="3842384" cy="1071561"/>
      </dsp:txXfrm>
    </dsp:sp>
    <dsp:sp modelId="{AC0ADE54-789A-4FA6-B6D5-BBF3D0A6D501}">
      <dsp:nvSpPr>
        <dsp:cNvPr id="0" name=""/>
        <dsp:cNvSpPr/>
      </dsp:nvSpPr>
      <dsp:spPr>
        <a:xfrm>
          <a:off x="2397086" y="4726932"/>
          <a:ext cx="1187495" cy="1187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1D8BE-C242-45BE-93AC-58E4274E6AD9}">
      <dsp:nvSpPr>
        <dsp:cNvPr id="0" name=""/>
        <dsp:cNvSpPr/>
      </dsp:nvSpPr>
      <dsp:spPr>
        <a:xfrm>
          <a:off x="4026069" y="4038636"/>
          <a:ext cx="3958322" cy="1187499"/>
        </a:xfrm>
        <a:prstGeom prst="roundRect">
          <a:avLst/>
        </a:prstGeom>
        <a:solidFill>
          <a:srgbClr val="9900CC"/>
        </a:soli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943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Compset" pitchFamily="2" charset="-78"/>
            </a:rPr>
            <a:t>خیال : تصویر گری</a:t>
          </a:r>
          <a:endParaRPr lang="fa-IR" sz="2800" b="1" kern="1200" dirty="0">
            <a:solidFill>
              <a:schemeClr val="tx1"/>
            </a:solidFill>
            <a:cs typeface="B Compset" pitchFamily="2" charset="-78"/>
          </a:endParaRPr>
        </a:p>
      </dsp:txBody>
      <dsp:txXfrm>
        <a:off x="4084038" y="4096605"/>
        <a:ext cx="3842384" cy="1071561"/>
      </dsp:txXfrm>
    </dsp:sp>
    <dsp:sp modelId="{B1D21CD0-0FE0-4958-8AA1-23D2828E5A2E}">
      <dsp:nvSpPr>
        <dsp:cNvPr id="0" name=""/>
        <dsp:cNvSpPr/>
      </dsp:nvSpPr>
      <dsp:spPr>
        <a:xfrm>
          <a:off x="3457465" y="3735675"/>
          <a:ext cx="1187495" cy="1187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D0E66-5A87-4DFF-9EE0-B95004AE25A1}">
      <dsp:nvSpPr>
        <dsp:cNvPr id="0" name=""/>
        <dsp:cNvSpPr/>
      </dsp:nvSpPr>
      <dsp:spPr>
        <a:xfrm>
          <a:off x="5134071" y="3013147"/>
          <a:ext cx="3958322" cy="1187499"/>
        </a:xfrm>
        <a:prstGeom prst="roundRect">
          <a:avLst/>
        </a:prstGeom>
        <a:solidFill>
          <a:srgbClr val="9900CC"/>
        </a:soli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943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Compset" pitchFamily="2" charset="-78"/>
            </a:rPr>
            <a:t>وهم : ارتباط دادن مفاهیم / تصاویر با هم</a:t>
          </a:r>
          <a:endParaRPr lang="fa-IR" sz="2800" b="1" kern="1200" dirty="0">
            <a:solidFill>
              <a:schemeClr val="tx1"/>
            </a:solidFill>
            <a:cs typeface="B Compset" pitchFamily="2" charset="-78"/>
          </a:endParaRPr>
        </a:p>
      </dsp:txBody>
      <dsp:txXfrm>
        <a:off x="5192040" y="3071116"/>
        <a:ext cx="3842384" cy="1071561"/>
      </dsp:txXfrm>
    </dsp:sp>
    <dsp:sp modelId="{32E90418-FBD3-49DE-B7AB-8F48502EDCE4}">
      <dsp:nvSpPr>
        <dsp:cNvPr id="0" name=""/>
        <dsp:cNvSpPr/>
      </dsp:nvSpPr>
      <dsp:spPr>
        <a:xfrm>
          <a:off x="4366059" y="2747545"/>
          <a:ext cx="1187495" cy="1187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C2E0-1651-4A1B-B103-C381FE3ACE5B}">
      <dsp:nvSpPr>
        <dsp:cNvPr id="0" name=""/>
        <dsp:cNvSpPr/>
      </dsp:nvSpPr>
      <dsp:spPr>
        <a:xfrm>
          <a:off x="5834765" y="1933059"/>
          <a:ext cx="3958322" cy="1187499"/>
        </a:xfrm>
        <a:prstGeom prst="roundRect">
          <a:avLst/>
        </a:prstGeom>
        <a:solidFill>
          <a:srgbClr val="9900CC"/>
        </a:solidFill>
        <a:ln w="25400" cap="flat" cmpd="sng" algn="ctr">
          <a:noFill/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943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Compset" pitchFamily="2" charset="-78"/>
            </a:rPr>
            <a:t>عقل : ارتباط دادن تصاویر/ مفاهیم با حقایق کلی</a:t>
          </a:r>
          <a:endParaRPr lang="fa-IR" sz="2800" b="1" kern="1200" dirty="0">
            <a:solidFill>
              <a:schemeClr val="tx1"/>
            </a:solidFill>
            <a:cs typeface="B Compset" pitchFamily="2" charset="-78"/>
          </a:endParaRPr>
        </a:p>
      </dsp:txBody>
      <dsp:txXfrm>
        <a:off x="5892734" y="1991028"/>
        <a:ext cx="3842384" cy="1071561"/>
      </dsp:txXfrm>
    </dsp:sp>
    <dsp:sp modelId="{08CC9926-0BA5-4DC0-92AF-B08262CEB018}">
      <dsp:nvSpPr>
        <dsp:cNvPr id="0" name=""/>
        <dsp:cNvSpPr/>
      </dsp:nvSpPr>
      <dsp:spPr>
        <a:xfrm>
          <a:off x="4920903" y="1590565"/>
          <a:ext cx="1187495" cy="1187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1A97D-00BD-4ECA-8275-1F9F1058F188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1C17-6410-4BE5-8349-0DEE49C9CC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9878D-65AA-42C4-A16D-488A75B0A2F8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8092D-AE53-4D8B-AB4F-8A92E555AAD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3387" r="5836" b="8548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4267200" cy="3743199"/>
          </a:xfrm>
          <a:prstGeom prst="ellipse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586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4471230"/>
              </p:ext>
            </p:extLst>
          </p:nvPr>
        </p:nvGraphicFramePr>
        <p:xfrm>
          <a:off x="251520" y="-1467544"/>
          <a:ext cx="8352928" cy="77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7704856" y="2996952"/>
            <a:ext cx="1115616" cy="1008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چراغ راه انسان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60840" y="4149080"/>
            <a:ext cx="1115616" cy="1008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اصل کلیدی هدایت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32040" y="4293096"/>
            <a:ext cx="1115616" cy="1008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لقای رب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31728" y="3212976"/>
            <a:ext cx="1115616" cy="1008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چراغ راه انسان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69992" y="4705976"/>
            <a:ext cx="1279376" cy="12073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ریشه و سرمنشاء همه خوبی ها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59832" y="3356992"/>
            <a:ext cx="1296144" cy="101223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بدیهی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3140968"/>
            <a:ext cx="1295128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عدم احتیاج به استدلال</a:t>
            </a:r>
            <a:endParaRPr lang="fa-I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1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B7C071-7B0D-4181-A6B8-B36EC88D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4B7C071-7B0D-4181-A6B8-B36EC88DA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C93A7-1579-4632-97EE-1460B6B97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9F6C93A7-1579-4632-97EE-1460B6B97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8A9B4-7DC2-4400-AD87-E13BC593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A0F8A9B4-7DC2-4400-AD87-E13BC5930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4C7F0A-75E2-4850-9E46-7457F0596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A84C7F0A-75E2-4850-9E46-7457F05966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6EC08-51DD-4263-97A8-C93A47793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9736EC08-51DD-4263-97A8-C93A47793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49950-C6A0-4BE5-93F7-B905AB9AF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1B249950-C6A0-4BE5-93F7-B905AB9AF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84A85-2957-4396-97AA-2F5FCE741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CB84A85-2957-4396-97AA-2F5FCE741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729AF-BFBB-458C-AC18-568E696B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B8B729AF-BFBB-458C-AC18-568E696B2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19E8F3-3764-4E8B-9E20-6930DC6E3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D519E8F3-3764-4E8B-9E20-6930DC6E3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53823-7059-45F9-BB79-8E25F45D1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6F253823-7059-45F9-BB79-8E25F45D1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12989E-9D77-42F0-8264-98F7B3E0E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FF12989E-9D77-42F0-8264-98F7B3E0E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ky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00129" y="-1000129"/>
            <a:ext cx="7286652" cy="9286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2786050" y="4572008"/>
            <a:ext cx="1000132" cy="1214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8143868" y="3786190"/>
            <a:ext cx="1000132" cy="1214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7429520" y="1571612"/>
            <a:ext cx="1000132" cy="1214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57818" y="4643446"/>
            <a:ext cx="1000132" cy="1214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2285984" y="4357694"/>
            <a:ext cx="2000264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B Nazanin" pitchFamily="2" charset="-78"/>
              </a:rPr>
              <a:t>پدیده هایی که خدا به خود اختصاص داده است</a:t>
            </a:r>
            <a:endParaRPr lang="fa-IR" sz="2000" b="1" dirty="0">
              <a:solidFill>
                <a:schemeClr val="bg2">
                  <a:lumMod val="20000"/>
                  <a:lumOff val="80000"/>
                </a:schemeClr>
              </a:solidFill>
              <a:cs typeface="B Nazanin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08" y="285728"/>
            <a:ext cx="1214446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شناخت صفات خدا</a:t>
            </a: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29520" y="3500438"/>
            <a:ext cx="1428728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شناخت خود</a:t>
            </a: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58082" y="1214422"/>
            <a:ext cx="142876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تسبیح و نفی صفات </a:t>
            </a: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86380" y="4429132"/>
            <a:ext cx="1357322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B Nazanin" pitchFamily="2" charset="-78"/>
              </a:rPr>
              <a:t>شناخت محبوب خود</a:t>
            </a:r>
            <a:endParaRPr lang="fa-IR" sz="2000" b="1" dirty="0">
              <a:solidFill>
                <a:schemeClr val="bg2">
                  <a:lumMod val="20000"/>
                  <a:lumOff val="80000"/>
                </a:schemeClr>
              </a:solidFill>
              <a:cs typeface="B Nazanin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72132" y="500042"/>
            <a:ext cx="1000132" cy="1214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Curved Right Arrow 21"/>
          <p:cNvSpPr/>
          <p:nvPr/>
        </p:nvSpPr>
        <p:spPr>
          <a:xfrm rot="11770726">
            <a:off x="2964053" y="312733"/>
            <a:ext cx="6286072" cy="6786066"/>
          </a:xfrm>
          <a:prstGeom prst="curvedRightArrow">
            <a:avLst>
              <a:gd name="adj1" fmla="val 18183"/>
              <a:gd name="adj2" fmla="val 39643"/>
              <a:gd name="adj3" fmla="val 21183"/>
            </a:avLst>
          </a:prstGeom>
          <a:solidFill>
            <a:srgbClr val="FBFD99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E9FA1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9058" y="3143248"/>
            <a:ext cx="23574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قرآن و روایات</a:t>
            </a:r>
            <a:endParaRPr lang="fa-IR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28794" y="214290"/>
            <a:ext cx="1643074" cy="20002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5720" y="0"/>
            <a:ext cx="1785950" cy="2071678"/>
          </a:xfrm>
          <a:prstGeom prst="ellipse">
            <a:avLst/>
          </a:prstGeom>
          <a:solidFill>
            <a:srgbClr val="FFFF00"/>
          </a:solidFill>
          <a:ln w="34925"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شناخت خداوند</a:t>
            </a:r>
            <a:endParaRPr lang="fa-IR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22" grpId="0" animBg="1"/>
      <p:bldP spid="23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64288" y="188640"/>
            <a:ext cx="1656184" cy="1584176"/>
          </a:xfrm>
          <a:prstGeom prst="ellipse">
            <a:avLst/>
          </a:prstGeom>
          <a:solidFill>
            <a:srgbClr val="FF785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علم </a:t>
            </a:r>
            <a:endParaRPr lang="fa-IR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1196752"/>
            <a:ext cx="1656184" cy="15841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حضوری </a:t>
            </a:r>
            <a:endParaRPr lang="fa-IR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36256921"/>
              </p:ext>
            </p:extLst>
          </p:nvPr>
        </p:nvGraphicFramePr>
        <p:xfrm>
          <a:off x="179512" y="1628800"/>
          <a:ext cx="6480720" cy="671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>
            <a:endCxn id="6" idx="6"/>
          </p:cNvCxnSpPr>
          <p:nvPr/>
        </p:nvCxnSpPr>
        <p:spPr>
          <a:xfrm>
            <a:off x="8028384" y="1772816"/>
            <a:ext cx="0" cy="13681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2"/>
            <a:endCxn id="5" idx="6"/>
          </p:cNvCxnSpPr>
          <p:nvPr/>
        </p:nvCxnSpPr>
        <p:spPr>
          <a:xfrm flipH="1">
            <a:off x="3995936" y="980728"/>
            <a:ext cx="3168352" cy="100811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51648" y="44624"/>
            <a:ext cx="1152000" cy="1116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عقل     و    الهام</a:t>
            </a:r>
            <a:endParaRPr lang="fa-IR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5" name="Striped Right Arrow 24"/>
          <p:cNvSpPr/>
          <p:nvPr/>
        </p:nvSpPr>
        <p:spPr>
          <a:xfrm rot="2235202">
            <a:off x="1418585" y="1065422"/>
            <a:ext cx="1095380" cy="418554"/>
          </a:xfrm>
          <a:custGeom>
            <a:avLst/>
            <a:gdLst>
              <a:gd name="connsiteX0" fmla="*/ 0 w 800472"/>
              <a:gd name="connsiteY0" fmla="*/ 104639 h 418554"/>
              <a:gd name="connsiteX1" fmla="*/ 13080 w 800472"/>
              <a:gd name="connsiteY1" fmla="*/ 104639 h 418554"/>
              <a:gd name="connsiteX2" fmla="*/ 13080 w 800472"/>
              <a:gd name="connsiteY2" fmla="*/ 313916 h 418554"/>
              <a:gd name="connsiteX3" fmla="*/ 0 w 800472"/>
              <a:gd name="connsiteY3" fmla="*/ 313916 h 418554"/>
              <a:gd name="connsiteX4" fmla="*/ 0 w 800472"/>
              <a:gd name="connsiteY4" fmla="*/ 104639 h 418554"/>
              <a:gd name="connsiteX5" fmla="*/ 26160 w 800472"/>
              <a:gd name="connsiteY5" fmla="*/ 104639 h 418554"/>
              <a:gd name="connsiteX6" fmla="*/ 52319 w 800472"/>
              <a:gd name="connsiteY6" fmla="*/ 104639 h 418554"/>
              <a:gd name="connsiteX7" fmla="*/ 52319 w 800472"/>
              <a:gd name="connsiteY7" fmla="*/ 313916 h 418554"/>
              <a:gd name="connsiteX8" fmla="*/ 26160 w 800472"/>
              <a:gd name="connsiteY8" fmla="*/ 313916 h 418554"/>
              <a:gd name="connsiteX9" fmla="*/ 26160 w 800472"/>
              <a:gd name="connsiteY9" fmla="*/ 104639 h 418554"/>
              <a:gd name="connsiteX10" fmla="*/ 65399 w 800472"/>
              <a:gd name="connsiteY10" fmla="*/ 104639 h 418554"/>
              <a:gd name="connsiteX11" fmla="*/ 591195 w 800472"/>
              <a:gd name="connsiteY11" fmla="*/ 104639 h 418554"/>
              <a:gd name="connsiteX12" fmla="*/ 591195 w 800472"/>
              <a:gd name="connsiteY12" fmla="*/ 0 h 418554"/>
              <a:gd name="connsiteX13" fmla="*/ 800472 w 800472"/>
              <a:gd name="connsiteY13" fmla="*/ 209277 h 418554"/>
              <a:gd name="connsiteX14" fmla="*/ 591195 w 800472"/>
              <a:gd name="connsiteY14" fmla="*/ 418554 h 418554"/>
              <a:gd name="connsiteX15" fmla="*/ 591195 w 800472"/>
              <a:gd name="connsiteY15" fmla="*/ 313916 h 418554"/>
              <a:gd name="connsiteX16" fmla="*/ 65399 w 800472"/>
              <a:gd name="connsiteY16" fmla="*/ 313916 h 418554"/>
              <a:gd name="connsiteX17" fmla="*/ 65399 w 800472"/>
              <a:gd name="connsiteY17" fmla="*/ 104639 h 418554"/>
              <a:gd name="connsiteX0" fmla="*/ 0 w 800472"/>
              <a:gd name="connsiteY0" fmla="*/ 104639 h 418554"/>
              <a:gd name="connsiteX1" fmla="*/ 13080 w 800472"/>
              <a:gd name="connsiteY1" fmla="*/ 104639 h 418554"/>
              <a:gd name="connsiteX2" fmla="*/ 13080 w 800472"/>
              <a:gd name="connsiteY2" fmla="*/ 313916 h 418554"/>
              <a:gd name="connsiteX3" fmla="*/ 0 w 800472"/>
              <a:gd name="connsiteY3" fmla="*/ 313916 h 418554"/>
              <a:gd name="connsiteX4" fmla="*/ 0 w 800472"/>
              <a:gd name="connsiteY4" fmla="*/ 104639 h 418554"/>
              <a:gd name="connsiteX5" fmla="*/ 26160 w 800472"/>
              <a:gd name="connsiteY5" fmla="*/ 104639 h 418554"/>
              <a:gd name="connsiteX6" fmla="*/ 52319 w 800472"/>
              <a:gd name="connsiteY6" fmla="*/ 104639 h 418554"/>
              <a:gd name="connsiteX7" fmla="*/ 52319 w 800472"/>
              <a:gd name="connsiteY7" fmla="*/ 313916 h 418554"/>
              <a:gd name="connsiteX8" fmla="*/ 26160 w 800472"/>
              <a:gd name="connsiteY8" fmla="*/ 313916 h 418554"/>
              <a:gd name="connsiteX9" fmla="*/ 26160 w 800472"/>
              <a:gd name="connsiteY9" fmla="*/ 104639 h 418554"/>
              <a:gd name="connsiteX10" fmla="*/ 65399 w 800472"/>
              <a:gd name="connsiteY10" fmla="*/ 104639 h 418554"/>
              <a:gd name="connsiteX11" fmla="*/ 591195 w 800472"/>
              <a:gd name="connsiteY11" fmla="*/ 104639 h 418554"/>
              <a:gd name="connsiteX12" fmla="*/ 591195 w 800472"/>
              <a:gd name="connsiteY12" fmla="*/ 0 h 418554"/>
              <a:gd name="connsiteX13" fmla="*/ 800472 w 800472"/>
              <a:gd name="connsiteY13" fmla="*/ 209277 h 418554"/>
              <a:gd name="connsiteX14" fmla="*/ 591195 w 800472"/>
              <a:gd name="connsiteY14" fmla="*/ 418554 h 418554"/>
              <a:gd name="connsiteX15" fmla="*/ 611720 w 800472"/>
              <a:gd name="connsiteY15" fmla="*/ 313720 h 418554"/>
              <a:gd name="connsiteX16" fmla="*/ 65399 w 800472"/>
              <a:gd name="connsiteY16" fmla="*/ 313916 h 418554"/>
              <a:gd name="connsiteX17" fmla="*/ 65399 w 800472"/>
              <a:gd name="connsiteY17" fmla="*/ 104639 h 418554"/>
              <a:gd name="connsiteX0" fmla="*/ 0 w 1087631"/>
              <a:gd name="connsiteY0" fmla="*/ 104639 h 418554"/>
              <a:gd name="connsiteX1" fmla="*/ 13080 w 1087631"/>
              <a:gd name="connsiteY1" fmla="*/ 104639 h 418554"/>
              <a:gd name="connsiteX2" fmla="*/ 13080 w 1087631"/>
              <a:gd name="connsiteY2" fmla="*/ 313916 h 418554"/>
              <a:gd name="connsiteX3" fmla="*/ 0 w 1087631"/>
              <a:gd name="connsiteY3" fmla="*/ 313916 h 418554"/>
              <a:gd name="connsiteX4" fmla="*/ 0 w 1087631"/>
              <a:gd name="connsiteY4" fmla="*/ 104639 h 418554"/>
              <a:gd name="connsiteX5" fmla="*/ 26160 w 1087631"/>
              <a:gd name="connsiteY5" fmla="*/ 104639 h 418554"/>
              <a:gd name="connsiteX6" fmla="*/ 52319 w 1087631"/>
              <a:gd name="connsiteY6" fmla="*/ 104639 h 418554"/>
              <a:gd name="connsiteX7" fmla="*/ 52319 w 1087631"/>
              <a:gd name="connsiteY7" fmla="*/ 313916 h 418554"/>
              <a:gd name="connsiteX8" fmla="*/ 26160 w 1087631"/>
              <a:gd name="connsiteY8" fmla="*/ 313916 h 418554"/>
              <a:gd name="connsiteX9" fmla="*/ 26160 w 1087631"/>
              <a:gd name="connsiteY9" fmla="*/ 104639 h 418554"/>
              <a:gd name="connsiteX10" fmla="*/ 65399 w 1087631"/>
              <a:gd name="connsiteY10" fmla="*/ 104639 h 418554"/>
              <a:gd name="connsiteX11" fmla="*/ 591195 w 1087631"/>
              <a:gd name="connsiteY11" fmla="*/ 104639 h 418554"/>
              <a:gd name="connsiteX12" fmla="*/ 591195 w 1087631"/>
              <a:gd name="connsiteY12" fmla="*/ 0 h 418554"/>
              <a:gd name="connsiteX13" fmla="*/ 1087631 w 1087631"/>
              <a:gd name="connsiteY13" fmla="*/ 186017 h 418554"/>
              <a:gd name="connsiteX14" fmla="*/ 591195 w 1087631"/>
              <a:gd name="connsiteY14" fmla="*/ 418554 h 418554"/>
              <a:gd name="connsiteX15" fmla="*/ 611720 w 1087631"/>
              <a:gd name="connsiteY15" fmla="*/ 313720 h 418554"/>
              <a:gd name="connsiteX16" fmla="*/ 65399 w 1087631"/>
              <a:gd name="connsiteY16" fmla="*/ 313916 h 418554"/>
              <a:gd name="connsiteX17" fmla="*/ 65399 w 1087631"/>
              <a:gd name="connsiteY17" fmla="*/ 104639 h 41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7631" h="418554">
                <a:moveTo>
                  <a:pt x="0" y="104639"/>
                </a:moveTo>
                <a:lnTo>
                  <a:pt x="13080" y="104639"/>
                </a:lnTo>
                <a:lnTo>
                  <a:pt x="13080" y="313916"/>
                </a:lnTo>
                <a:lnTo>
                  <a:pt x="0" y="313916"/>
                </a:lnTo>
                <a:lnTo>
                  <a:pt x="0" y="104639"/>
                </a:lnTo>
                <a:close/>
                <a:moveTo>
                  <a:pt x="26160" y="104639"/>
                </a:moveTo>
                <a:lnTo>
                  <a:pt x="52319" y="104639"/>
                </a:lnTo>
                <a:lnTo>
                  <a:pt x="52319" y="313916"/>
                </a:lnTo>
                <a:lnTo>
                  <a:pt x="26160" y="313916"/>
                </a:lnTo>
                <a:lnTo>
                  <a:pt x="26160" y="104639"/>
                </a:lnTo>
                <a:close/>
                <a:moveTo>
                  <a:pt x="65399" y="104639"/>
                </a:moveTo>
                <a:lnTo>
                  <a:pt x="591195" y="104639"/>
                </a:lnTo>
                <a:lnTo>
                  <a:pt x="591195" y="0"/>
                </a:lnTo>
                <a:lnTo>
                  <a:pt x="1087631" y="186017"/>
                </a:lnTo>
                <a:lnTo>
                  <a:pt x="591195" y="418554"/>
                </a:lnTo>
                <a:lnTo>
                  <a:pt x="611720" y="313720"/>
                </a:lnTo>
                <a:lnTo>
                  <a:pt x="65399" y="313916"/>
                </a:lnTo>
                <a:lnTo>
                  <a:pt x="65399" y="10463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72200" y="2348880"/>
            <a:ext cx="1656184" cy="15841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حصولی </a:t>
            </a:r>
            <a:endParaRPr lang="fa-IR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75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2DD22E-9BFE-4F02-ADCF-42CE5151A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5C2DD22E-9BFE-4F02-ADCF-42CE5151A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5C2DD22E-9BFE-4F02-ADCF-42CE5151A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509295-0808-481D-BABB-B3A018E18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67509295-0808-481D-BABB-B3A018E18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67509295-0808-481D-BABB-B3A018E18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E5918B-AEC5-42D4-8967-577C6F98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F1E5918B-AEC5-42D4-8967-577C6F98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F1E5918B-AEC5-42D4-8967-577C6F986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188B1E-6243-4DAD-9D27-82FB28D45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82188B1E-6243-4DAD-9D27-82FB28D45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82188B1E-6243-4DAD-9D27-82FB28D45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C923A-B5B5-4422-BFD5-BFA283F7E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D75C923A-B5B5-4422-BFD5-BFA283F7E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D75C923A-B5B5-4422-BFD5-BFA283F7E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88ADB2-5174-431C-9B43-361107940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B88ADB2-5174-431C-9B43-361107940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B88ADB2-5174-431C-9B43-361107940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7BD05F-F0ED-4029-ACE7-470B3904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057BD05F-F0ED-4029-ACE7-470B3904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57BD05F-F0ED-4029-ACE7-470B39041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12F52C-6890-4697-9A6A-8CB7226E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EE12F52C-6890-4697-9A6A-8CB7226E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EE12F52C-6890-4697-9A6A-8CB7226E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25072B-E082-4CE3-A6D7-62EEFE0CA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B525072B-E082-4CE3-A6D7-62EEFE0CA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B525072B-E082-4CE3-A6D7-62EEFE0CA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28ACF7-1FA0-4EBB-85BD-B804A98DF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9428ACF7-1FA0-4EBB-85BD-B804A98DF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9428ACF7-1FA0-4EBB-85BD-B804A98DF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7E8DA8-9326-4B3E-9AB3-FE3AFEE80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887E8DA8-9326-4B3E-9AB3-FE3AFEE80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887E8DA8-9326-4B3E-9AB3-FE3AFEE80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7" grpId="0">
        <p:bldSub>
          <a:bldDgm bld="one"/>
        </p:bldSub>
      </p:bldGraphic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95274" y="714356"/>
          <a:ext cx="854872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77290" y="3286124"/>
            <a:ext cx="1080000" cy="144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Kamran" pitchFamily="2" charset="-78"/>
              </a:rPr>
              <a:t>فعال کردن قوای حسی</a:t>
            </a:r>
            <a:endParaRPr lang="fa-IR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4414" y="5000636"/>
            <a:ext cx="1080000" cy="144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Kamran" pitchFamily="2" charset="-78"/>
              </a:rPr>
              <a:t>پاک کردن محیط عمل قوا</a:t>
            </a:r>
            <a:endParaRPr lang="fa-IR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4714884"/>
            <a:ext cx="1080000" cy="1440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Kamran" pitchFamily="2" charset="-78"/>
              </a:rPr>
              <a:t>استفاده درست از قوا</a:t>
            </a:r>
            <a:endParaRPr lang="fa-IR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57488" y="3500438"/>
            <a:ext cx="299205" cy="2992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4500562" y="2714620"/>
            <a:ext cx="299205" cy="2992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6215074" y="2214554"/>
            <a:ext cx="299205" cy="2992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5934910"/>
              </p:ext>
            </p:extLst>
          </p:nvPr>
        </p:nvGraphicFramePr>
        <p:xfrm>
          <a:off x="-166678" y="357166"/>
          <a:ext cx="6096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8001025" y="214290"/>
            <a:ext cx="1000131" cy="5715041"/>
            <a:chOff x="4857753" y="1357298"/>
            <a:chExt cx="1000131" cy="4572033"/>
          </a:xfrm>
          <a:blipFill>
            <a:blip r:embed="rId7"/>
            <a:tile tx="0" ty="0" sx="100000" sy="100000" flip="none" algn="tl"/>
          </a:blipFill>
        </p:grpSpPr>
        <p:sp>
          <p:nvSpPr>
            <p:cNvPr id="3" name="Oval 2"/>
            <p:cNvSpPr/>
            <p:nvPr/>
          </p:nvSpPr>
          <p:spPr>
            <a:xfrm>
              <a:off x="4929190" y="1357298"/>
              <a:ext cx="785818" cy="1071570"/>
            </a:xfrm>
            <a:prstGeom prst="ellipse">
              <a:avLst/>
            </a:prstGeom>
            <a:solidFill>
              <a:srgbClr val="74CCE8"/>
            </a:solidFill>
            <a:ln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608381" y="4178305"/>
              <a:ext cx="3500462" cy="1588"/>
            </a:xfrm>
            <a:prstGeom prst="line">
              <a:avLst/>
            </a:prstGeom>
            <a:grpFill/>
            <a:ln w="508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307681" y="4879193"/>
              <a:ext cx="1600210" cy="500065"/>
            </a:xfrm>
            <a:prstGeom prst="line">
              <a:avLst/>
            </a:prstGeom>
            <a:grpFill/>
            <a:ln w="635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4822033" y="4893479"/>
              <a:ext cx="1571636" cy="500066"/>
            </a:xfrm>
            <a:prstGeom prst="line">
              <a:avLst/>
            </a:prstGeom>
            <a:grpFill/>
            <a:ln w="635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5000628" y="3071810"/>
              <a:ext cx="1143008" cy="428628"/>
            </a:xfrm>
            <a:prstGeom prst="line">
              <a:avLst/>
            </a:prstGeom>
            <a:grpFill/>
            <a:ln w="635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572000" y="3071810"/>
              <a:ext cx="1143008" cy="428628"/>
            </a:xfrm>
            <a:prstGeom prst="line">
              <a:avLst/>
            </a:prstGeom>
            <a:grpFill/>
            <a:ln w="635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4000496" y="2571744"/>
            <a:ext cx="4143404" cy="1588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571868" y="4143380"/>
            <a:ext cx="4714908" cy="9524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643570" y="1500174"/>
            <a:ext cx="2500330" cy="100013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قوه ی تصویرگری /خیال         انتقال حقایق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57884" y="3143248"/>
            <a:ext cx="2071702" cy="85725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حواس</a:t>
            </a:r>
            <a:endParaRPr lang="fa-IR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6715140" y="2000240"/>
            <a:ext cx="285752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B2D7F-C293-4F25-87A5-A24127DC7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85B2D7F-C293-4F25-87A5-A24127DC7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034193-8854-4FED-9FAA-0EEFAD3D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7034193-8854-4FED-9FAA-0EEFAD3D0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C5FF7A-D789-4494-B016-46A72708C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DC5FF7A-D789-4494-B016-46A72708C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85B2D7F-C293-4F25-87A5-A24127DC7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85B2D7F-C293-4F25-87A5-A24127DC7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85B2D7F-C293-4F25-87A5-A24127DC7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85B2D7F-C293-4F25-87A5-A24127DC7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7034193-8854-4FED-9FAA-0EEFAD3D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7034193-8854-4FED-9FAA-0EEFAD3D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7034193-8854-4FED-9FAA-0EEFAD3D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7034193-8854-4FED-9FAA-0EEFAD3D0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FDC5FF7A-D789-4494-B016-46A72708C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DC5FF7A-D789-4494-B016-46A72708C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DC5FF7A-D789-4494-B016-46A72708C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FDC5FF7A-D789-4494-B016-46A72708C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  <p:bldP spid="33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4643446"/>
            <a:ext cx="1857388" cy="1928826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Kamran" pitchFamily="2" charset="-78"/>
              </a:rPr>
              <a:t>حواس ظاهری</a:t>
            </a:r>
            <a:endParaRPr lang="fa-IR" sz="4000" b="1" dirty="0">
              <a:solidFill>
                <a:schemeClr val="tx1"/>
              </a:solidFill>
              <a:cs typeface="B Kamran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16" y="357166"/>
            <a:ext cx="2160000" cy="2160000"/>
          </a:xfrm>
          <a:prstGeom prst="ellipse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Kamran" pitchFamily="2" charset="-78"/>
              </a:rPr>
              <a:t>حواس شهودی</a:t>
            </a:r>
            <a:endParaRPr lang="fa-IR" sz="4400" b="1" dirty="0">
              <a:solidFill>
                <a:schemeClr val="tx1"/>
              </a:solidFill>
              <a:cs typeface="B Kamran" pitchFamily="2" charset="-78"/>
            </a:endParaRPr>
          </a:p>
        </p:txBody>
      </p:sp>
      <p:grpSp>
        <p:nvGrpSpPr>
          <p:cNvPr id="2" name="Group 21"/>
          <p:cNvGrpSpPr/>
          <p:nvPr/>
        </p:nvGrpSpPr>
        <p:grpSpPr>
          <a:xfrm rot="479430">
            <a:off x="2714612" y="673401"/>
            <a:ext cx="3714776" cy="6256061"/>
            <a:chOff x="2571736" y="-3990"/>
            <a:chExt cx="4071966" cy="6760093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" name="Flowchart: Punched Tape 6"/>
            <p:cNvSpPr/>
            <p:nvPr/>
          </p:nvSpPr>
          <p:spPr>
            <a:xfrm rot="17604174">
              <a:off x="1251246" y="2828288"/>
              <a:ext cx="6760093" cy="1095538"/>
            </a:xfrm>
            <a:prstGeom prst="flowChartPunchedTape">
              <a:avLst/>
            </a:prstGeom>
            <a:solidFill>
              <a:srgbClr val="FFFF00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2400">
                <a:solidFill>
                  <a:schemeClr val="tx1"/>
                </a:solidFill>
                <a:cs typeface="B Kamran" pitchFamily="2" charset="-78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71736" y="4572008"/>
              <a:ext cx="571504" cy="357190"/>
            </a:xfrm>
            <a:prstGeom prst="straightConnector1">
              <a:avLst/>
            </a:prstGeom>
            <a:ln>
              <a:solidFill>
                <a:schemeClr val="bg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29124" y="3000372"/>
              <a:ext cx="571504" cy="500066"/>
            </a:xfrm>
            <a:prstGeom prst="straightConnector1">
              <a:avLst/>
            </a:prstGeom>
            <a:ln>
              <a:solidFill>
                <a:schemeClr val="bg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428992" y="3857628"/>
              <a:ext cx="571504" cy="428628"/>
            </a:xfrm>
            <a:prstGeom prst="straightConnector1">
              <a:avLst/>
            </a:prstGeom>
            <a:ln>
              <a:solidFill>
                <a:schemeClr val="bg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286380" y="2285992"/>
              <a:ext cx="571504" cy="500066"/>
            </a:xfrm>
            <a:prstGeom prst="straightConnector1">
              <a:avLst/>
            </a:prstGeom>
            <a:ln>
              <a:solidFill>
                <a:schemeClr val="bg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072198" y="1785926"/>
              <a:ext cx="571504" cy="357190"/>
            </a:xfrm>
            <a:prstGeom prst="straightConnector1">
              <a:avLst/>
            </a:prstGeom>
            <a:ln>
              <a:solidFill>
                <a:schemeClr val="bg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357158" y="3357562"/>
            <a:ext cx="1071570" cy="1285884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Kamran" pitchFamily="2" charset="-78"/>
              </a:rPr>
              <a:t>ذالاید</a:t>
            </a:r>
            <a:endParaRPr lang="fa-IR" sz="2400" b="1" dirty="0">
              <a:solidFill>
                <a:schemeClr val="tx1"/>
              </a:solidFill>
              <a:cs typeface="B Kamran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20000" y="2428868"/>
            <a:ext cx="1224000" cy="1584000"/>
          </a:xfrm>
          <a:prstGeom prst="ellipse">
            <a:avLst/>
          </a:prstGeom>
          <a:solidFill>
            <a:srgbClr val="92E6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Kamran" pitchFamily="2" charset="-78"/>
              </a:rPr>
              <a:t>بینایی برای تشخیص حقایق عالم</a:t>
            </a:r>
            <a:endParaRPr lang="fa-IR" sz="2400" dirty="0">
              <a:solidFill>
                <a:schemeClr val="tx1"/>
              </a:solidFill>
              <a:cs typeface="B Kamran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14480" y="5572140"/>
            <a:ext cx="1143008" cy="1285860"/>
          </a:xfrm>
          <a:prstGeom prst="ellipse">
            <a:avLst/>
          </a:prstGeom>
          <a:solidFill>
            <a:srgbClr val="92E64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Kamran" pitchFamily="2" charset="-78"/>
              </a:rPr>
              <a:t>ذالابصار</a:t>
            </a:r>
            <a:endParaRPr lang="fa-IR" sz="2400" b="1" dirty="0">
              <a:solidFill>
                <a:schemeClr val="tx1"/>
              </a:solidFill>
              <a:cs typeface="B Kamran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05454" y="0"/>
            <a:ext cx="1224000" cy="1584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Kamran" pitchFamily="2" charset="-78"/>
              </a:rPr>
              <a:t>قوه اجرایی در فرامین الهی</a:t>
            </a:r>
            <a:endParaRPr lang="fa-IR" sz="2400" dirty="0">
              <a:solidFill>
                <a:schemeClr val="tx1"/>
              </a:solidFill>
              <a:cs typeface="B Kamran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 rot="19800939">
            <a:off x="3524962" y="2643182"/>
            <a:ext cx="150019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Kamran" pitchFamily="2" charset="-78"/>
              </a:rPr>
              <a:t>آیات و روایات</a:t>
            </a:r>
            <a:endParaRPr lang="fa-IR" sz="2800" b="1" dirty="0">
              <a:solidFill>
                <a:schemeClr val="tx1"/>
              </a:solidFill>
              <a:cs typeface="B Kamra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3535621"/>
              </p:ext>
            </p:extLst>
          </p:nvPr>
        </p:nvGraphicFramePr>
        <p:xfrm>
          <a:off x="-1116632" y="404664"/>
          <a:ext cx="9793088" cy="69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4139952" y="1766385"/>
            <a:ext cx="78439" cy="784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9"/>
          <p:cNvGrpSpPr/>
          <p:nvPr/>
        </p:nvGrpSpPr>
        <p:grpSpPr>
          <a:xfrm>
            <a:off x="4211960" y="1484784"/>
            <a:ext cx="288032" cy="222455"/>
            <a:chOff x="4427984" y="1196752"/>
            <a:chExt cx="288032" cy="222455"/>
          </a:xfrm>
          <a:solidFill>
            <a:srgbClr val="FFFF00"/>
          </a:solidFill>
        </p:grpSpPr>
        <p:sp>
          <p:nvSpPr>
            <p:cNvPr id="6" name="Oval 5"/>
            <p:cNvSpPr/>
            <p:nvPr/>
          </p:nvSpPr>
          <p:spPr>
            <a:xfrm>
              <a:off x="4637577" y="1340768"/>
              <a:ext cx="78439" cy="78439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4427984" y="1340768"/>
              <a:ext cx="78439" cy="78439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4532780" y="1334337"/>
              <a:ext cx="78439" cy="78439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4532780" y="1196752"/>
              <a:ext cx="78439" cy="78439"/>
            </a:xfrm>
            <a:prstGeom prst="ellipse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Oval 10"/>
          <p:cNvSpPr/>
          <p:nvPr/>
        </p:nvSpPr>
        <p:spPr bwMode="auto">
          <a:xfrm>
            <a:off x="1835696" y="116760"/>
            <a:ext cx="5004000" cy="1152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B Compset" pitchFamily="2" charset="-78"/>
              </a:rPr>
              <a:t>رسیدن</a:t>
            </a:r>
            <a:r>
              <a:rPr kumimoji="0" lang="fa-IR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B Compset" pitchFamily="2" charset="-78"/>
              </a:rPr>
              <a:t> به بیّنه و آشکار شدن حقیقت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B Compset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47864" y="4210590"/>
            <a:ext cx="82506" cy="825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08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3FE8A5-9223-4215-9A0E-47B5F7210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C3FE8A5-9223-4215-9A0E-47B5F7210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2F25C-294A-48DE-BE57-FA7296941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202F25C-294A-48DE-BE57-FA7296941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9F798-EF3D-44C1-8C26-55977898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F629F798-EF3D-44C1-8C26-55977898F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13A650-DF20-42B2-A5FB-93C6405E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D013A650-DF20-42B2-A5FB-93C6405E0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6A3AB7-A6F7-4F28-94FE-C67514AC1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3C6A3AB7-A6F7-4F28-94FE-C67514AC1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27BF15-CEDC-455A-A66D-CD80E12E9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B27BF15-CEDC-455A-A66D-CD80E12E9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F2C3C9-CADF-497F-846E-623F47E36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49F2C3C9-CADF-497F-846E-623F47E36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429FB-28EA-487F-8549-5C06097C7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FE429FB-28EA-487F-8549-5C06097C7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D1012-8778-464D-80A2-C27D90685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397D1012-8778-464D-80A2-C27D90685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62D08-C948-437D-9496-14D52F11A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15262D08-C948-437D-9496-14D52F11A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BE91CE-B2FF-4860-B378-9EBC05DDE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7BE91CE-B2FF-4860-B378-9EBC05DDE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9E00A-B807-4FB6-BBBD-6608F5BF3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D0E9E00A-B807-4FB6-BBBD-6608F5BF3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4D097-A8C0-456D-A6F1-825337E6A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2F14D097-A8C0-456D-A6F1-825337E6A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AD9F8-6054-4CDD-9FCE-BB49E827D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E49AD9F8-6054-4CDD-9FCE-BB49E827D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ADE54-789A-4FA6-B6D5-BBF3D0A6D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AC0ADE54-789A-4FA6-B6D5-BBF3D0A6D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F1D8BE-C242-45BE-93AC-58E4274E6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99F1D8BE-C242-45BE-93AC-58E4274E6A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D21CD0-0FE0-4958-8AA1-23D2828E5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B1D21CD0-0FE0-4958-8AA1-23D2828E5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D0E66-5A87-4DFF-9EE0-B95004AE2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856D0E66-5A87-4DFF-9EE0-B95004AE2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E90418-FBD3-49DE-B7AB-8F48502ED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32E90418-FBD3-49DE-B7AB-8F48502ED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A2C2E0-1651-4A1B-B103-C381FE3A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">
                                            <p:graphicEl>
                                              <a:dgm id="{39A2C2E0-1651-4A1B-B103-C381FE3AC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CC9926-0BA5-4DC0-92AF-B08262CEB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08CC9926-0BA5-4DC0-92AF-B08262CEB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3633222"/>
              </p:ext>
            </p:extLst>
          </p:nvPr>
        </p:nvGraphicFramePr>
        <p:xfrm>
          <a:off x="683568" y="-315416"/>
          <a:ext cx="7056784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7740352" y="1700808"/>
            <a:ext cx="1152128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B Davat" pitchFamily="2" charset="-78"/>
              </a:rPr>
              <a:t>صدق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740352" y="4581128"/>
            <a:ext cx="1152128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B Davat" pitchFamily="2" charset="-78"/>
              </a:rPr>
              <a:t>کذب</a:t>
            </a:r>
          </a:p>
        </p:txBody>
      </p:sp>
    </p:spTree>
    <p:extLst>
      <p:ext uri="{BB962C8B-B14F-4D97-AF65-F5344CB8AC3E}">
        <p14:creationId xmlns:p14="http://schemas.microsoft.com/office/powerpoint/2010/main" val="33852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9B6F7-E1C8-420D-84A6-EC675283C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EB9B6F7-E1C8-420D-84A6-EC675283C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60EF96-130E-418D-8B43-E373C837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360EF96-130E-418D-8B43-E373C8375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72D3D1-9046-4284-9BFE-DF92EE22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272D3D1-9046-4284-9BFE-DF92EE22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DDAC1D-1CDF-4FC7-8575-FB4E5EBB7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FDDAC1D-1CDF-4FC7-8575-FB4E5EBB7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7F2C5-9518-4A23-B606-A3AA1C318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8E7F2C5-9518-4A23-B606-A3AA1C318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56F4D-6036-4F8C-BE6A-C6144C68F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9156F4D-6036-4F8C-BE6A-C6144C68F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4">
                                            <p:graphicEl>
                                              <a:dgm id="{7EB9B6F7-E1C8-420D-84A6-EC675283C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4">
                                            <p:graphicEl>
                                              <a:dgm id="{7EB9B6F7-E1C8-420D-84A6-EC675283C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">
                                            <p:graphicEl>
                                              <a:dgm id="{7EB9B6F7-E1C8-420D-84A6-EC675283C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4">
                                            <p:graphicEl>
                                              <a:dgm id="{7EB9B6F7-E1C8-420D-84A6-EC675283C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4">
                                            <p:graphicEl>
                                              <a:dgm id="{D360EF96-130E-418D-8B43-E373C837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4">
                                            <p:graphicEl>
                                              <a:dgm id="{D360EF96-130E-418D-8B43-E373C837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">
                                            <p:graphicEl>
                                              <a:dgm id="{D360EF96-130E-418D-8B43-E373C837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">
                                            <p:graphicEl>
                                              <a:dgm id="{D360EF96-130E-418D-8B43-E373C837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4">
                                            <p:graphicEl>
                                              <a:dgm id="{B272D3D1-9046-4284-9BFE-DF92EE22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4">
                                            <p:graphicEl>
                                              <a:dgm id="{B272D3D1-9046-4284-9BFE-DF92EE22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>
                                            <p:graphicEl>
                                              <a:dgm id="{B272D3D1-9046-4284-9BFE-DF92EE22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4">
                                            <p:graphicEl>
                                              <a:dgm id="{B272D3D1-9046-4284-9BFE-DF92EE22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4">
                                            <p:graphicEl>
                                              <a:dgm id="{8FDDAC1D-1CDF-4FC7-8575-FB4E5EBB7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4">
                                            <p:graphicEl>
                                              <a:dgm id="{8FDDAC1D-1CDF-4FC7-8575-FB4E5EBB7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4">
                                            <p:graphicEl>
                                              <a:dgm id="{8FDDAC1D-1CDF-4FC7-8575-FB4E5EBB7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">
                                            <p:graphicEl>
                                              <a:dgm id="{8FDDAC1D-1CDF-4FC7-8575-FB4E5EBB7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4">
                                            <p:graphicEl>
                                              <a:dgm id="{88E7F2C5-9518-4A23-B606-A3AA1C318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4">
                                            <p:graphicEl>
                                              <a:dgm id="{88E7F2C5-9518-4A23-B606-A3AA1C318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4">
                                            <p:graphicEl>
                                              <a:dgm id="{88E7F2C5-9518-4A23-B606-A3AA1C318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4">
                                            <p:graphicEl>
                                              <a:dgm id="{88E7F2C5-9518-4A23-B606-A3AA1C318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4">
                                            <p:graphicEl>
                                              <a:dgm id="{09156F4D-6036-4F8C-BE6A-C6144C68F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4">
                                            <p:graphicEl>
                                              <a:dgm id="{09156F4D-6036-4F8C-BE6A-C6144C68F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4">
                                            <p:graphicEl>
                                              <a:dgm id="{09156F4D-6036-4F8C-BE6A-C6144C68F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4">
                                            <p:graphicEl>
                                              <a:dgm id="{09156F4D-6036-4F8C-BE6A-C6144C68F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/>
        </p:bldSub>
      </p:bldGraphic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0" y="115234"/>
            <a:ext cx="8913754" cy="1873606"/>
          </a:xfrm>
          <a:custGeom>
            <a:avLst/>
            <a:gdLst>
              <a:gd name="connsiteX0" fmla="*/ 0 w 6696744"/>
              <a:gd name="connsiteY0" fmla="*/ 468052 h 936104"/>
              <a:gd name="connsiteX1" fmla="*/ 3348372 w 6696744"/>
              <a:gd name="connsiteY1" fmla="*/ 0 h 936104"/>
              <a:gd name="connsiteX2" fmla="*/ 6696744 w 6696744"/>
              <a:gd name="connsiteY2" fmla="*/ 468052 h 936104"/>
              <a:gd name="connsiteX3" fmla="*/ 3348372 w 6696744"/>
              <a:gd name="connsiteY3" fmla="*/ 936104 h 936104"/>
              <a:gd name="connsiteX4" fmla="*/ 0 w 6696744"/>
              <a:gd name="connsiteY4" fmla="*/ 468052 h 936104"/>
              <a:gd name="connsiteX0" fmla="*/ 0 w 6696744"/>
              <a:gd name="connsiteY0" fmla="*/ 468052 h 562073"/>
              <a:gd name="connsiteX1" fmla="*/ 3348372 w 6696744"/>
              <a:gd name="connsiteY1" fmla="*/ 0 h 562073"/>
              <a:gd name="connsiteX2" fmla="*/ 6696744 w 6696744"/>
              <a:gd name="connsiteY2" fmla="*/ 468052 h 562073"/>
              <a:gd name="connsiteX3" fmla="*/ 3348372 w 6696744"/>
              <a:gd name="connsiteY3" fmla="*/ 370047 h 562073"/>
              <a:gd name="connsiteX4" fmla="*/ 0 w 6696744"/>
              <a:gd name="connsiteY4" fmla="*/ 468052 h 562073"/>
              <a:gd name="connsiteX0" fmla="*/ 48 w 6696792"/>
              <a:gd name="connsiteY0" fmla="*/ 729309 h 823330"/>
              <a:gd name="connsiteX1" fmla="*/ 3290363 w 6696792"/>
              <a:gd name="connsiteY1" fmla="*/ 0 h 823330"/>
              <a:gd name="connsiteX2" fmla="*/ 6696792 w 6696792"/>
              <a:gd name="connsiteY2" fmla="*/ 729309 h 823330"/>
              <a:gd name="connsiteX3" fmla="*/ 3348420 w 6696792"/>
              <a:gd name="connsiteY3" fmla="*/ 631304 h 823330"/>
              <a:gd name="connsiteX4" fmla="*/ 48 w 6696792"/>
              <a:gd name="connsiteY4" fmla="*/ 729309 h 823330"/>
              <a:gd name="connsiteX0" fmla="*/ 313 w 6697057"/>
              <a:gd name="connsiteY0" fmla="*/ 1005080 h 1099101"/>
              <a:gd name="connsiteX1" fmla="*/ 3203543 w 6697057"/>
              <a:gd name="connsiteY1" fmla="*/ 0 h 1099101"/>
              <a:gd name="connsiteX2" fmla="*/ 6697057 w 6697057"/>
              <a:gd name="connsiteY2" fmla="*/ 1005080 h 1099101"/>
              <a:gd name="connsiteX3" fmla="*/ 3348685 w 6697057"/>
              <a:gd name="connsiteY3" fmla="*/ 907075 h 1099101"/>
              <a:gd name="connsiteX4" fmla="*/ 313 w 6697057"/>
              <a:gd name="connsiteY4" fmla="*/ 1005080 h 1099101"/>
              <a:gd name="connsiteX0" fmla="*/ 313 w 6697057"/>
              <a:gd name="connsiteY0" fmla="*/ 1324394 h 1418415"/>
              <a:gd name="connsiteX1" fmla="*/ 3203543 w 6697057"/>
              <a:gd name="connsiteY1" fmla="*/ 0 h 1418415"/>
              <a:gd name="connsiteX2" fmla="*/ 6697057 w 6697057"/>
              <a:gd name="connsiteY2" fmla="*/ 1324394 h 1418415"/>
              <a:gd name="connsiteX3" fmla="*/ 3348685 w 6697057"/>
              <a:gd name="connsiteY3" fmla="*/ 1226389 h 1418415"/>
              <a:gd name="connsiteX4" fmla="*/ 313 w 6697057"/>
              <a:gd name="connsiteY4" fmla="*/ 1324394 h 1418415"/>
              <a:gd name="connsiteX0" fmla="*/ 158 w 7466159"/>
              <a:gd name="connsiteY0" fmla="*/ 1513741 h 1565942"/>
              <a:gd name="connsiteX1" fmla="*/ 3972645 w 7466159"/>
              <a:gd name="connsiteY1" fmla="*/ 662 h 1565942"/>
              <a:gd name="connsiteX2" fmla="*/ 7466159 w 7466159"/>
              <a:gd name="connsiteY2" fmla="*/ 1325056 h 1565942"/>
              <a:gd name="connsiteX3" fmla="*/ 4117787 w 7466159"/>
              <a:gd name="connsiteY3" fmla="*/ 1227051 h 1565942"/>
              <a:gd name="connsiteX4" fmla="*/ 158 w 7466159"/>
              <a:gd name="connsiteY4" fmla="*/ 1513741 h 1565942"/>
              <a:gd name="connsiteX0" fmla="*/ 167 w 8351539"/>
              <a:gd name="connsiteY0" fmla="*/ 1513112 h 1563433"/>
              <a:gd name="connsiteX1" fmla="*/ 3972654 w 8351539"/>
              <a:gd name="connsiteY1" fmla="*/ 33 h 1563433"/>
              <a:gd name="connsiteX2" fmla="*/ 8351539 w 8351539"/>
              <a:gd name="connsiteY2" fmla="*/ 1469569 h 1563433"/>
              <a:gd name="connsiteX3" fmla="*/ 4117796 w 8351539"/>
              <a:gd name="connsiteY3" fmla="*/ 1226422 h 1563433"/>
              <a:gd name="connsiteX4" fmla="*/ 167 w 8351539"/>
              <a:gd name="connsiteY4" fmla="*/ 1513112 h 1563433"/>
              <a:gd name="connsiteX0" fmla="*/ 148 w 8743406"/>
              <a:gd name="connsiteY0" fmla="*/ 1629616 h 1673128"/>
              <a:gd name="connsiteX1" fmla="*/ 4364521 w 8743406"/>
              <a:gd name="connsiteY1" fmla="*/ 422 h 1673128"/>
              <a:gd name="connsiteX2" fmla="*/ 8743406 w 8743406"/>
              <a:gd name="connsiteY2" fmla="*/ 1469958 h 1673128"/>
              <a:gd name="connsiteX3" fmla="*/ 4509663 w 8743406"/>
              <a:gd name="connsiteY3" fmla="*/ 1226811 h 1673128"/>
              <a:gd name="connsiteX4" fmla="*/ 148 w 8743406"/>
              <a:gd name="connsiteY4" fmla="*/ 1629616 h 16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3406" h="1673128">
                <a:moveTo>
                  <a:pt x="148" y="1629616"/>
                </a:moveTo>
                <a:cubicBezTo>
                  <a:pt x="-24042" y="1425218"/>
                  <a:pt x="2907311" y="27032"/>
                  <a:pt x="4364521" y="422"/>
                </a:cubicBezTo>
                <a:cubicBezTo>
                  <a:pt x="5821731" y="-26188"/>
                  <a:pt x="8743406" y="1211460"/>
                  <a:pt x="8743406" y="1469958"/>
                </a:cubicBezTo>
                <a:cubicBezTo>
                  <a:pt x="8743406" y="1728456"/>
                  <a:pt x="5966873" y="1200201"/>
                  <a:pt x="4509663" y="1226811"/>
                </a:cubicBezTo>
                <a:cubicBezTo>
                  <a:pt x="3052453" y="1253421"/>
                  <a:pt x="24338" y="1834014"/>
                  <a:pt x="148" y="1629616"/>
                </a:cubicBezTo>
                <a:close/>
              </a:path>
            </a:pathLst>
          </a:custGeom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dirty="0" smtClean="0">
                <a:solidFill>
                  <a:schemeClr val="tx1"/>
                </a:solidFill>
                <a:cs typeface="B Davat" pitchFamily="2" charset="-78"/>
              </a:rPr>
              <a:t>فعال شدن قوه ی تعقل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Davat" pitchFamily="2" charset="-7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Davat" pitchFamily="2" charset="-7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B Davat" pitchFamily="2" charset="-78"/>
              </a:rPr>
              <a:t>  </a:t>
            </a:r>
            <a:endParaRPr lang="fa-IR" sz="3600" dirty="0">
              <a:solidFill>
                <a:schemeClr val="tx1"/>
              </a:solidFill>
              <a:latin typeface="Times New Roman" pitchFamily="18" charset="0"/>
              <a:cs typeface="B Davat" pitchFamily="2" charset="-78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600" dirty="0">
                <a:solidFill>
                  <a:schemeClr val="tx1"/>
                </a:solidFill>
                <a:latin typeface="Times New Roman" pitchFamily="18" charset="0"/>
                <a:cs typeface="B Davat" pitchFamily="2" charset="-78"/>
              </a:rPr>
              <a:t> </a:t>
            </a:r>
            <a:r>
              <a:rPr lang="fa-IR" sz="3600" dirty="0" smtClean="0">
                <a:solidFill>
                  <a:schemeClr val="tx1"/>
                </a:solidFill>
                <a:latin typeface="Times New Roman" pitchFamily="18" charset="0"/>
                <a:cs typeface="B Davat" pitchFamily="2" charset="-78"/>
              </a:rPr>
              <a:t> </a:t>
            </a: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105580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cs typeface="B Davat" pitchFamily="2" charset="-78"/>
              </a:rPr>
              <a:t>       همت و عزم             +       به کارگیری تفکر       +    علم وعمل به خیر</a:t>
            </a:r>
            <a:endParaRPr lang="fa-IR" sz="2800" dirty="0">
              <a:cs typeface="B Davat" pitchFamily="2" charset="-78"/>
            </a:endParaRPr>
          </a:p>
        </p:txBody>
      </p:sp>
      <p:sp>
        <p:nvSpPr>
          <p:cNvPr id="16" name="Right Bracket 15"/>
          <p:cNvSpPr/>
          <p:nvPr/>
        </p:nvSpPr>
        <p:spPr bwMode="auto">
          <a:xfrm rot="16200000">
            <a:off x="4427984" y="-2475655"/>
            <a:ext cx="360040" cy="7272808"/>
          </a:xfrm>
          <a:prstGeom prst="rightBracket">
            <a:avLst>
              <a:gd name="adj" fmla="val 322773"/>
            </a:avLst>
          </a:prstGeom>
          <a:ln>
            <a:headEnd type="none" w="med" len="med"/>
            <a:tailEnd type="none" w="med" len="med"/>
          </a:ln>
          <a:scene3d>
            <a:camera prst="isometricOffAxis2Right"/>
            <a:lightRig rig="threePt" dir="t"/>
          </a:scene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4384869" y="692736"/>
            <a:ext cx="331147" cy="360000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761418182"/>
              </p:ext>
            </p:extLst>
          </p:nvPr>
        </p:nvGraphicFramePr>
        <p:xfrm>
          <a:off x="-1367984" y="692736"/>
          <a:ext cx="12168000" cy="63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4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B24D9BB-A499-4D2A-8C98-4A65173E5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graphicEl>
                                              <a:dgm id="{1B24D9BB-A499-4D2A-8C98-4A65173E5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graphicEl>
                                              <a:dgm id="{1B24D9BB-A499-4D2A-8C98-4A65173E5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graphicEl>
                                              <a:dgm id="{1B24D9BB-A499-4D2A-8C98-4A65173E5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graphicEl>
                                              <a:dgm id="{1B24D9BB-A499-4D2A-8C98-4A65173E5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CF33AF5-2FD9-454B-BD4D-C78F8149F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graphicEl>
                                              <a:dgm id="{3CF33AF5-2FD9-454B-BD4D-C78F8149F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graphicEl>
                                              <a:dgm id="{3CF33AF5-2FD9-454B-BD4D-C78F8149F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graphicEl>
                                              <a:dgm id="{3CF33AF5-2FD9-454B-BD4D-C78F8149F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graphicEl>
                                              <a:dgm id="{3CF33AF5-2FD9-454B-BD4D-C78F8149F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247450D-7523-42DD-A159-465F2A960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graphicEl>
                                              <a:dgm id="{E247450D-7523-42DD-A159-465F2A960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graphicEl>
                                              <a:dgm id="{E247450D-7523-42DD-A159-465F2A960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E247450D-7523-42DD-A159-465F2A960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graphicEl>
                                              <a:dgm id="{E247450D-7523-42DD-A159-465F2A960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CAA5430-9A97-4593-B8D7-12BBFDAD3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DCAA5430-9A97-4593-B8D7-12BBFDAD3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DCAA5430-9A97-4593-B8D7-12BBFDAD3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DCAA5430-9A97-4593-B8D7-12BBFDAD3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graphicEl>
                                              <a:dgm id="{DCAA5430-9A97-4593-B8D7-12BBFDAD3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340DF4D-DAA6-4FCF-A44E-926101E32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C340DF4D-DAA6-4FCF-A44E-926101E32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graphicEl>
                                              <a:dgm id="{C340DF4D-DAA6-4FCF-A44E-926101E32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C340DF4D-DAA6-4FCF-A44E-926101E32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graphicEl>
                                              <a:dgm id="{C340DF4D-DAA6-4FCF-A44E-926101E32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D1AC16E-2FB6-4068-A53F-5C4133387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graphicEl>
                                              <a:dgm id="{5D1AC16E-2FB6-4068-A53F-5C4133387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5D1AC16E-2FB6-4068-A53F-5C4133387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5D1AC16E-2FB6-4068-A53F-5C4133387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graphicEl>
                                              <a:dgm id="{5D1AC16E-2FB6-4068-A53F-5C4133387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F3736C0-7F55-4744-B744-515C5F3A6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graphicEl>
                                              <a:dgm id="{3F3736C0-7F55-4744-B744-515C5F3A6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graphicEl>
                                              <a:dgm id="{3F3736C0-7F55-4744-B744-515C5F3A6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graphicEl>
                                              <a:dgm id="{3F3736C0-7F55-4744-B744-515C5F3A6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3F3736C0-7F55-4744-B744-515C5F3A6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D68E64B-9C5D-4D3D-96E9-CF5A4E5A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graphicEl>
                                              <a:dgm id="{2D68E64B-9C5D-4D3D-96E9-CF5A4E5A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graphicEl>
                                              <a:dgm id="{2D68E64B-9C5D-4D3D-96E9-CF5A4E5A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graphicEl>
                                              <a:dgm id="{2D68E64B-9C5D-4D3D-96E9-CF5A4E5A3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graphicEl>
                                              <a:dgm id="{2D68E64B-9C5D-4D3D-96E9-CF5A4E5A3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819AFFA-911C-40AE-94CF-3E02F1EA7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graphicEl>
                                              <a:dgm id="{8819AFFA-911C-40AE-94CF-3E02F1EA7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graphicEl>
                                              <a:dgm id="{8819AFFA-911C-40AE-94CF-3E02F1EA7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8819AFFA-911C-40AE-94CF-3E02F1EA7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graphicEl>
                                              <a:dgm id="{8819AFFA-911C-40AE-94CF-3E02F1EA7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932DF0A-A698-4347-81E7-3C88DB200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>
                                            <p:graphicEl>
                                              <a:dgm id="{1932DF0A-A698-4347-81E7-3C88DB200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>
                                            <p:graphicEl>
                                              <a:dgm id="{1932DF0A-A698-4347-81E7-3C88DB200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>
                                            <p:graphicEl>
                                              <a:dgm id="{1932DF0A-A698-4347-81E7-3C88DB200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>
                                            <p:graphicEl>
                                              <a:dgm id="{1932DF0A-A698-4347-81E7-3C88DB200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D581748-2115-4CC7-94C6-034561D4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FD581748-2115-4CC7-94C6-034561D4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>
                                            <p:graphicEl>
                                              <a:dgm id="{FD581748-2115-4CC7-94C6-034561D4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graphicEl>
                                              <a:dgm id="{FD581748-2115-4CC7-94C6-034561D4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graphicEl>
                                              <a:dgm id="{FD581748-2115-4CC7-94C6-034561D4DB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1F22B2B-997D-441E-B544-7FC245D22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>
                                            <p:graphicEl>
                                              <a:dgm id="{71F22B2B-997D-441E-B544-7FC245D22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>
                                            <p:graphicEl>
                                              <a:dgm id="{71F22B2B-997D-441E-B544-7FC245D22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>
                                            <p:graphicEl>
                                              <a:dgm id="{71F22B2B-997D-441E-B544-7FC245D22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>
                                            <p:graphicEl>
                                              <a:dgm id="{71F22B2B-997D-441E-B544-7FC245D22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5A2F7E6-27CB-45DF-9710-3E1E4758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>
                                            <p:graphicEl>
                                              <a:dgm id="{E5A2F7E6-27CB-45DF-9710-3E1E4758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>
                                            <p:graphicEl>
                                              <a:dgm id="{E5A2F7E6-27CB-45DF-9710-3E1E4758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>
                                            <p:graphicEl>
                                              <a:dgm id="{E5A2F7E6-27CB-45DF-9710-3E1E47585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>
                                            <p:graphicEl>
                                              <a:dgm id="{E5A2F7E6-27CB-45DF-9710-3E1E47585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7" grpId="0" animBg="1"/>
      <p:bldGraphic spid="18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395536" y="260648"/>
            <a:ext cx="7488832" cy="6264696"/>
          </a:xfrm>
          <a:prstGeom prst="ellipse">
            <a:avLst/>
          </a:prstGeom>
          <a:solidFill>
            <a:schemeClr val="bg2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5059690"/>
              </p:ext>
            </p:extLst>
          </p:nvPr>
        </p:nvGraphicFramePr>
        <p:xfrm>
          <a:off x="1331640" y="116632"/>
          <a:ext cx="806489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251520" y="332656"/>
            <a:ext cx="1008112" cy="6408712"/>
          </a:xfrm>
          <a:prstGeom prst="ellipse">
            <a:avLst/>
          </a:prstGeom>
          <a:solidFill>
            <a:schemeClr val="bg2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vert270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B Davat" pitchFamily="2" charset="-78"/>
              </a:rPr>
              <a:t>بیماری وهم و خیال</a:t>
            </a:r>
          </a:p>
        </p:txBody>
      </p:sp>
      <p:sp>
        <p:nvSpPr>
          <p:cNvPr id="7" name="Striped Right Arrow 6"/>
          <p:cNvSpPr/>
          <p:nvPr/>
        </p:nvSpPr>
        <p:spPr bwMode="auto">
          <a:xfrm rot="10800000">
            <a:off x="1187624" y="3284984"/>
            <a:ext cx="504056" cy="648072"/>
          </a:xfrm>
          <a:prstGeom prst="striped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9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628800"/>
            <a:ext cx="9433047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-206826"/>
            <a:ext cx="9144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/>
            <a:endParaRPr lang="fa-IR" sz="5400" b="1" dirty="0">
              <a:solidFill>
                <a:schemeClr val="bg1"/>
              </a:solidFill>
              <a:cs typeface="B Mitra" pitchFamily="2" charset="-78"/>
            </a:endParaRPr>
          </a:p>
          <a:p>
            <a:pPr algn="ctr"/>
            <a:r>
              <a:rPr lang="fa-IR" sz="5400" b="1" dirty="0" smtClean="0">
                <a:solidFill>
                  <a:schemeClr val="bg1"/>
                </a:solidFill>
                <a:cs typeface="B Mitra" pitchFamily="2" charset="-78"/>
              </a:rPr>
              <a:t>تبیین عناصر ساختار وجودی انسان </a:t>
            </a:r>
          </a:p>
          <a:p>
            <a:pPr algn="ctr"/>
            <a:r>
              <a:rPr lang="fa-IR" sz="2400" b="1" dirty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chemeClr val="bg1"/>
                </a:solidFill>
                <a:cs typeface="B Mitra" pitchFamily="2" charset="-78"/>
              </a:rPr>
              <a:t>        جهت نیل به تزکیه نفس با توجه به آیات و روایات</a:t>
            </a:r>
            <a:endParaRPr lang="fa-IR" sz="2400" b="1" dirty="0">
              <a:solidFill>
                <a:schemeClr val="bg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6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4569793"/>
              </p:ext>
            </p:extLst>
          </p:nvPr>
        </p:nvGraphicFramePr>
        <p:xfrm>
          <a:off x="-540568" y="200248"/>
          <a:ext cx="9577064" cy="646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8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40278-309F-4C97-9207-7849C41E1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1F40278-309F-4C97-9207-7849C41E1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D12EE0-AC9A-4893-A1B4-4C00A060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9D12EE0-AC9A-4893-A1B4-4C00A060E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4183D2-5981-4EA4-980B-B67CE86A7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304183D2-5981-4EA4-980B-B67CE86A7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1D1EE5-BA1C-450A-A4E0-DABD6E2F4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01D1EE5-BA1C-450A-A4E0-DABD6E2F4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3F900F-3777-431F-B95F-0EE363254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EB3F900F-3777-431F-B95F-0EE363254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4E18A-B3C1-4877-9192-636359933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F224E18A-B3C1-4877-9192-636359933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366E3D-6726-4D56-95FF-87B5F552C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A8366E3D-6726-4D56-95FF-87B5F552C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420D7D-C136-4AB3-8367-372EB6A9B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3420D7D-C136-4AB3-8367-372EB6A9B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D2121A-1348-4D9B-97CA-FDF696122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ECD2121A-1348-4D9B-97CA-FDF696122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67544" y="1124744"/>
            <a:ext cx="7920880" cy="5616624"/>
            <a:chOff x="467544" y="1196752"/>
            <a:chExt cx="7920880" cy="5616624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14893575"/>
                </p:ext>
              </p:extLst>
            </p:nvPr>
          </p:nvGraphicFramePr>
          <p:xfrm>
            <a:off x="467544" y="1196752"/>
            <a:ext cx="7920880" cy="56166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Rounded Rectangle 10"/>
            <p:cNvSpPr/>
            <p:nvPr/>
          </p:nvSpPr>
          <p:spPr>
            <a:xfrm>
              <a:off x="683568" y="5955484"/>
              <a:ext cx="1976237" cy="78588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827584" y="6135687"/>
              <a:ext cx="16968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400" dirty="0" smtClean="0"/>
                <a:t>انتخاب درست</a:t>
              </a:r>
              <a:endParaRPr lang="fa-IR" sz="2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196163" y="5229200"/>
              <a:ext cx="1976237" cy="78588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6196163" y="5301208"/>
              <a:ext cx="151975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800" dirty="0" smtClean="0"/>
                <a:t>یقین</a:t>
              </a:r>
              <a:endParaRPr lang="fa-IR" sz="28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08131" y="5811468"/>
              <a:ext cx="1976237" cy="78588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6732240" y="6011996"/>
              <a:ext cx="93610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400" dirty="0" smtClean="0"/>
                <a:t>معرفت</a:t>
              </a:r>
              <a:endParaRPr lang="fa-IR" sz="2400" dirty="0"/>
            </a:p>
          </p:txBody>
        </p:sp>
      </p:grpSp>
      <p:sp>
        <p:nvSpPr>
          <p:cNvPr id="6" name="Up-Down Arrow 27"/>
          <p:cNvSpPr/>
          <p:nvPr/>
        </p:nvSpPr>
        <p:spPr>
          <a:xfrm>
            <a:off x="827584" y="2132856"/>
            <a:ext cx="841604" cy="1224136"/>
          </a:xfrm>
          <a:custGeom>
            <a:avLst/>
            <a:gdLst>
              <a:gd name="connsiteX0" fmla="*/ 0 w 216024"/>
              <a:gd name="connsiteY0" fmla="*/ 108012 h 864096"/>
              <a:gd name="connsiteX1" fmla="*/ 108012 w 216024"/>
              <a:gd name="connsiteY1" fmla="*/ 0 h 864096"/>
              <a:gd name="connsiteX2" fmla="*/ 216024 w 216024"/>
              <a:gd name="connsiteY2" fmla="*/ 108012 h 864096"/>
              <a:gd name="connsiteX3" fmla="*/ 162018 w 216024"/>
              <a:gd name="connsiteY3" fmla="*/ 108012 h 864096"/>
              <a:gd name="connsiteX4" fmla="*/ 162018 w 216024"/>
              <a:gd name="connsiteY4" fmla="*/ 756084 h 864096"/>
              <a:gd name="connsiteX5" fmla="*/ 216024 w 216024"/>
              <a:gd name="connsiteY5" fmla="*/ 756084 h 864096"/>
              <a:gd name="connsiteX6" fmla="*/ 108012 w 216024"/>
              <a:gd name="connsiteY6" fmla="*/ 864096 h 864096"/>
              <a:gd name="connsiteX7" fmla="*/ 0 w 216024"/>
              <a:gd name="connsiteY7" fmla="*/ 756084 h 864096"/>
              <a:gd name="connsiteX8" fmla="*/ 54006 w 216024"/>
              <a:gd name="connsiteY8" fmla="*/ 756084 h 864096"/>
              <a:gd name="connsiteX9" fmla="*/ 54006 w 216024"/>
              <a:gd name="connsiteY9" fmla="*/ 108012 h 864096"/>
              <a:gd name="connsiteX10" fmla="*/ 0 w 216024"/>
              <a:gd name="connsiteY10" fmla="*/ 108012 h 864096"/>
              <a:gd name="connsiteX0" fmla="*/ 0 w 216024"/>
              <a:gd name="connsiteY0" fmla="*/ 108012 h 864096"/>
              <a:gd name="connsiteX1" fmla="*/ 108012 w 216024"/>
              <a:gd name="connsiteY1" fmla="*/ 0 h 864096"/>
              <a:gd name="connsiteX2" fmla="*/ 216024 w 216024"/>
              <a:gd name="connsiteY2" fmla="*/ 108012 h 864096"/>
              <a:gd name="connsiteX3" fmla="*/ 162018 w 216024"/>
              <a:gd name="connsiteY3" fmla="*/ 108012 h 864096"/>
              <a:gd name="connsiteX4" fmla="*/ 162018 w 216024"/>
              <a:gd name="connsiteY4" fmla="*/ 756084 h 864096"/>
              <a:gd name="connsiteX5" fmla="*/ 216024 w 216024"/>
              <a:gd name="connsiteY5" fmla="*/ 756084 h 864096"/>
              <a:gd name="connsiteX6" fmla="*/ 108012 w 216024"/>
              <a:gd name="connsiteY6" fmla="*/ 864096 h 864096"/>
              <a:gd name="connsiteX7" fmla="*/ 0 w 216024"/>
              <a:gd name="connsiteY7" fmla="*/ 756084 h 864096"/>
              <a:gd name="connsiteX8" fmla="*/ 54006 w 216024"/>
              <a:gd name="connsiteY8" fmla="*/ 756084 h 864096"/>
              <a:gd name="connsiteX9" fmla="*/ 45527 w 216024"/>
              <a:gd name="connsiteY9" fmla="*/ 422222 h 864096"/>
              <a:gd name="connsiteX10" fmla="*/ 54006 w 216024"/>
              <a:gd name="connsiteY10" fmla="*/ 108012 h 864096"/>
              <a:gd name="connsiteX11" fmla="*/ 0 w 216024"/>
              <a:gd name="connsiteY11" fmla="*/ 108012 h 864096"/>
              <a:gd name="connsiteX0" fmla="*/ 0 w 553572"/>
              <a:gd name="connsiteY0" fmla="*/ 108012 h 864096"/>
              <a:gd name="connsiteX1" fmla="*/ 108012 w 553572"/>
              <a:gd name="connsiteY1" fmla="*/ 0 h 864096"/>
              <a:gd name="connsiteX2" fmla="*/ 216024 w 553572"/>
              <a:gd name="connsiteY2" fmla="*/ 108012 h 864096"/>
              <a:gd name="connsiteX3" fmla="*/ 162018 w 553572"/>
              <a:gd name="connsiteY3" fmla="*/ 108012 h 864096"/>
              <a:gd name="connsiteX4" fmla="*/ 553527 w 553572"/>
              <a:gd name="connsiteY4" fmla="*/ 277079 h 864096"/>
              <a:gd name="connsiteX5" fmla="*/ 162018 w 553572"/>
              <a:gd name="connsiteY5" fmla="*/ 756084 h 864096"/>
              <a:gd name="connsiteX6" fmla="*/ 216024 w 553572"/>
              <a:gd name="connsiteY6" fmla="*/ 756084 h 864096"/>
              <a:gd name="connsiteX7" fmla="*/ 108012 w 553572"/>
              <a:gd name="connsiteY7" fmla="*/ 864096 h 864096"/>
              <a:gd name="connsiteX8" fmla="*/ 0 w 553572"/>
              <a:gd name="connsiteY8" fmla="*/ 756084 h 864096"/>
              <a:gd name="connsiteX9" fmla="*/ 54006 w 553572"/>
              <a:gd name="connsiteY9" fmla="*/ 756084 h 864096"/>
              <a:gd name="connsiteX10" fmla="*/ 45527 w 553572"/>
              <a:gd name="connsiteY10" fmla="*/ 422222 h 864096"/>
              <a:gd name="connsiteX11" fmla="*/ 54006 w 553572"/>
              <a:gd name="connsiteY11" fmla="*/ 108012 h 864096"/>
              <a:gd name="connsiteX12" fmla="*/ 0 w 553572"/>
              <a:gd name="connsiteY12" fmla="*/ 108012 h 864096"/>
              <a:gd name="connsiteX0" fmla="*/ 0 w 553572"/>
              <a:gd name="connsiteY0" fmla="*/ 108012 h 864096"/>
              <a:gd name="connsiteX1" fmla="*/ 108012 w 553572"/>
              <a:gd name="connsiteY1" fmla="*/ 0 h 864096"/>
              <a:gd name="connsiteX2" fmla="*/ 216024 w 553572"/>
              <a:gd name="connsiteY2" fmla="*/ 108012 h 864096"/>
              <a:gd name="connsiteX3" fmla="*/ 162018 w 553572"/>
              <a:gd name="connsiteY3" fmla="*/ 108012 h 864096"/>
              <a:gd name="connsiteX4" fmla="*/ 553527 w 553572"/>
              <a:gd name="connsiteY4" fmla="*/ 277079 h 864096"/>
              <a:gd name="connsiteX5" fmla="*/ 162018 w 553572"/>
              <a:gd name="connsiteY5" fmla="*/ 756084 h 864096"/>
              <a:gd name="connsiteX6" fmla="*/ 216024 w 553572"/>
              <a:gd name="connsiteY6" fmla="*/ 756084 h 864096"/>
              <a:gd name="connsiteX7" fmla="*/ 108012 w 553572"/>
              <a:gd name="connsiteY7" fmla="*/ 864096 h 864096"/>
              <a:gd name="connsiteX8" fmla="*/ 0 w 553572"/>
              <a:gd name="connsiteY8" fmla="*/ 756084 h 864096"/>
              <a:gd name="connsiteX9" fmla="*/ 54006 w 553572"/>
              <a:gd name="connsiteY9" fmla="*/ 756084 h 864096"/>
              <a:gd name="connsiteX10" fmla="*/ 379356 w 553572"/>
              <a:gd name="connsiteY10" fmla="*/ 349651 h 864096"/>
              <a:gd name="connsiteX11" fmla="*/ 54006 w 553572"/>
              <a:gd name="connsiteY11" fmla="*/ 108012 h 864096"/>
              <a:gd name="connsiteX12" fmla="*/ 0 w 553572"/>
              <a:gd name="connsiteY12" fmla="*/ 108012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572" h="864096">
                <a:moveTo>
                  <a:pt x="0" y="108012"/>
                </a:moveTo>
                <a:lnTo>
                  <a:pt x="108012" y="0"/>
                </a:lnTo>
                <a:lnTo>
                  <a:pt x="216024" y="108012"/>
                </a:lnTo>
                <a:lnTo>
                  <a:pt x="162018" y="108012"/>
                </a:lnTo>
                <a:cubicBezTo>
                  <a:pt x="157054" y="227263"/>
                  <a:pt x="558491" y="157828"/>
                  <a:pt x="553527" y="277079"/>
                </a:cubicBezTo>
                <a:lnTo>
                  <a:pt x="162018" y="756084"/>
                </a:lnTo>
                <a:lnTo>
                  <a:pt x="216024" y="756084"/>
                </a:lnTo>
                <a:lnTo>
                  <a:pt x="108012" y="864096"/>
                </a:lnTo>
                <a:lnTo>
                  <a:pt x="0" y="756084"/>
                </a:lnTo>
                <a:lnTo>
                  <a:pt x="54006" y="756084"/>
                </a:lnTo>
                <a:cubicBezTo>
                  <a:pt x="56018" y="635120"/>
                  <a:pt x="377344" y="470615"/>
                  <a:pt x="379356" y="349651"/>
                </a:cubicBezTo>
                <a:lnTo>
                  <a:pt x="54006" y="108012"/>
                </a:lnTo>
                <a:lnTo>
                  <a:pt x="0" y="10801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980728"/>
            <a:ext cx="1008112" cy="108012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الهام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95735" y="188640"/>
            <a:ext cx="4700513" cy="7920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Davat" pitchFamily="2" charset="-78"/>
              </a:rPr>
              <a:t>میزان و ملاک بهره مندی انسان از انسانیت</a:t>
            </a:r>
            <a:endParaRPr lang="fa-IR" sz="2800" b="1" dirty="0">
              <a:solidFill>
                <a:schemeClr val="tx1"/>
              </a:solidFill>
              <a:cs typeface="B Davat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19972" y="980728"/>
            <a:ext cx="0" cy="57606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rved Right Arrow 41"/>
          <p:cNvSpPr/>
          <p:nvPr/>
        </p:nvSpPr>
        <p:spPr bwMode="auto">
          <a:xfrm>
            <a:off x="1475656" y="3861048"/>
            <a:ext cx="1224136" cy="1008112"/>
          </a:xfrm>
          <a:prstGeom prst="curvedRightArrow">
            <a:avLst>
              <a:gd name="adj1" fmla="val 7931"/>
              <a:gd name="adj2" fmla="val 22484"/>
              <a:gd name="adj3" fmla="val 25000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971840" y="476912"/>
            <a:ext cx="2160000" cy="2160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B Davat" pitchFamily="2" charset="-78"/>
              </a:rPr>
              <a:t>وهم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6444208" y="260648"/>
            <a:ext cx="2520000" cy="25200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8800" b="1" dirty="0" smtClean="0">
                <a:latin typeface="Times New Roman" pitchFamily="18" charset="0"/>
                <a:cs typeface="B Davat" pitchFamily="2" charset="-78"/>
              </a:rPr>
              <a:t>عقل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8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092280" y="2348880"/>
            <a:ext cx="1656184" cy="1800200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B Davat" pitchFamily="2" charset="-78"/>
              </a:rPr>
              <a:t>گزاره</a:t>
            </a:r>
            <a:r>
              <a:rPr kumimoji="0" lang="fa-IR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B Davat" pitchFamily="2" charset="-78"/>
              </a:rPr>
              <a:t> های عقلی</a:t>
            </a:r>
            <a:endParaRPr kumimoji="0" lang="fa-IR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59632" y="2276872"/>
            <a:ext cx="1797867" cy="17281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B Davat" pitchFamily="2" charset="-78"/>
              </a:rPr>
              <a:t>گزاره</a:t>
            </a:r>
            <a:r>
              <a:rPr kumimoji="0" lang="fa-IR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B Davat" pitchFamily="2" charset="-78"/>
              </a:rPr>
              <a:t> های وهمی</a:t>
            </a:r>
            <a:endParaRPr kumimoji="0" lang="fa-IR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5496" y="2852936"/>
            <a:ext cx="1584176" cy="15121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>
              <a:latin typeface="Times New Roman" pitchFamily="18" charset="0"/>
              <a:cs typeface="B Davat" pitchFamily="2" charset="-7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latin typeface="Times New Roman" pitchFamily="18" charset="0"/>
                <a:cs typeface="B Davat" pitchFamily="2" charset="-78"/>
              </a:rPr>
              <a:t>ظن</a:t>
            </a:r>
            <a:endParaRPr kumimoji="0" lang="fa-IR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B Davat" pitchFamily="2" charset="-78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3275856" y="1520788"/>
            <a:ext cx="30243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cxnSp>
      <p:sp>
        <p:nvSpPr>
          <p:cNvPr id="43" name="Oval 42"/>
          <p:cNvSpPr/>
          <p:nvPr/>
        </p:nvSpPr>
        <p:spPr bwMode="auto">
          <a:xfrm>
            <a:off x="3203848" y="4365104"/>
            <a:ext cx="2088232" cy="151216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B Davat" pitchFamily="2" charset="-78"/>
              </a:rPr>
              <a:t>باقی ماندن در گزاره های جزیی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300192" y="5085184"/>
            <a:ext cx="2088232" cy="151216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latin typeface="Times New Roman" pitchFamily="18" charset="0"/>
                <a:cs typeface="B Davat" pitchFamily="2" charset="-78"/>
              </a:rPr>
              <a:t>عمل خالی از الهام و تعقل</a:t>
            </a:r>
            <a:endParaRPr kumimoji="0" lang="fa-IR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423034" y="117688"/>
            <a:ext cx="2255219" cy="1202502"/>
          </a:xfrm>
          <a:custGeom>
            <a:avLst/>
            <a:gdLst>
              <a:gd name="connsiteX0" fmla="*/ 0 w 2376264"/>
              <a:gd name="connsiteY0" fmla="*/ 324036 h 648072"/>
              <a:gd name="connsiteX1" fmla="*/ 1188132 w 2376264"/>
              <a:gd name="connsiteY1" fmla="*/ 0 h 648072"/>
              <a:gd name="connsiteX2" fmla="*/ 2376264 w 2376264"/>
              <a:gd name="connsiteY2" fmla="*/ 324036 h 648072"/>
              <a:gd name="connsiteX3" fmla="*/ 1188132 w 2376264"/>
              <a:gd name="connsiteY3" fmla="*/ 648072 h 648072"/>
              <a:gd name="connsiteX4" fmla="*/ 0 w 2376264"/>
              <a:gd name="connsiteY4" fmla="*/ 324036 h 648072"/>
              <a:gd name="connsiteX0" fmla="*/ 860592 w 3236856"/>
              <a:gd name="connsiteY0" fmla="*/ 164666 h 488702"/>
              <a:gd name="connsiteX1" fmla="*/ 219924 w 3236856"/>
              <a:gd name="connsiteY1" fmla="*/ 287 h 488702"/>
              <a:gd name="connsiteX2" fmla="*/ 3236856 w 3236856"/>
              <a:gd name="connsiteY2" fmla="*/ 164666 h 488702"/>
              <a:gd name="connsiteX3" fmla="*/ 2048724 w 3236856"/>
              <a:gd name="connsiteY3" fmla="*/ 488702 h 488702"/>
              <a:gd name="connsiteX4" fmla="*/ 860592 w 3236856"/>
              <a:gd name="connsiteY4" fmla="*/ 164666 h 488702"/>
              <a:gd name="connsiteX0" fmla="*/ 717078 w 2483742"/>
              <a:gd name="connsiteY0" fmla="*/ 550565 h 888471"/>
              <a:gd name="connsiteX1" fmla="*/ 76410 w 2483742"/>
              <a:gd name="connsiteY1" fmla="*/ 386186 h 888471"/>
              <a:gd name="connsiteX2" fmla="*/ 2483742 w 2483742"/>
              <a:gd name="connsiteY2" fmla="*/ 42565 h 888471"/>
              <a:gd name="connsiteX3" fmla="*/ 1905210 w 2483742"/>
              <a:gd name="connsiteY3" fmla="*/ 874601 h 888471"/>
              <a:gd name="connsiteX4" fmla="*/ 717078 w 2483742"/>
              <a:gd name="connsiteY4" fmla="*/ 550565 h 888471"/>
              <a:gd name="connsiteX0" fmla="*/ 716303 w 2482967"/>
              <a:gd name="connsiteY0" fmla="*/ 550565 h 570927"/>
              <a:gd name="connsiteX1" fmla="*/ 75635 w 2482967"/>
              <a:gd name="connsiteY1" fmla="*/ 386186 h 570927"/>
              <a:gd name="connsiteX2" fmla="*/ 2482967 w 2482967"/>
              <a:gd name="connsiteY2" fmla="*/ 42565 h 570927"/>
              <a:gd name="connsiteX3" fmla="*/ 1846378 w 2482967"/>
              <a:gd name="connsiteY3" fmla="*/ 511744 h 570927"/>
              <a:gd name="connsiteX4" fmla="*/ 716303 w 2482967"/>
              <a:gd name="connsiteY4" fmla="*/ 550565 h 570927"/>
              <a:gd name="connsiteX0" fmla="*/ 645001 w 2426556"/>
              <a:gd name="connsiteY0" fmla="*/ 682120 h 702482"/>
              <a:gd name="connsiteX1" fmla="*/ 4333 w 2426556"/>
              <a:gd name="connsiteY1" fmla="*/ 517741 h 702482"/>
              <a:gd name="connsiteX2" fmla="*/ 945857 w 2426556"/>
              <a:gd name="connsiteY2" fmla="*/ 12042 h 702482"/>
              <a:gd name="connsiteX3" fmla="*/ 2411665 w 2426556"/>
              <a:gd name="connsiteY3" fmla="*/ 174120 h 702482"/>
              <a:gd name="connsiteX4" fmla="*/ 1775076 w 2426556"/>
              <a:gd name="connsiteY4" fmla="*/ 643299 h 702482"/>
              <a:gd name="connsiteX5" fmla="*/ 645001 w 2426556"/>
              <a:gd name="connsiteY5" fmla="*/ 682120 h 702482"/>
              <a:gd name="connsiteX0" fmla="*/ 645001 w 2257927"/>
              <a:gd name="connsiteY0" fmla="*/ 683020 h 704230"/>
              <a:gd name="connsiteX1" fmla="*/ 4333 w 2257927"/>
              <a:gd name="connsiteY1" fmla="*/ 518641 h 704230"/>
              <a:gd name="connsiteX2" fmla="*/ 945857 w 2257927"/>
              <a:gd name="connsiteY2" fmla="*/ 12942 h 704230"/>
              <a:gd name="connsiteX3" fmla="*/ 2237493 w 2257927"/>
              <a:gd name="connsiteY3" fmla="*/ 160506 h 704230"/>
              <a:gd name="connsiteX4" fmla="*/ 1775076 w 2257927"/>
              <a:gd name="connsiteY4" fmla="*/ 644199 h 704230"/>
              <a:gd name="connsiteX5" fmla="*/ 645001 w 2257927"/>
              <a:gd name="connsiteY5" fmla="*/ 683020 h 704230"/>
              <a:gd name="connsiteX0" fmla="*/ 645001 w 2257927"/>
              <a:gd name="connsiteY0" fmla="*/ 683020 h 1201817"/>
              <a:gd name="connsiteX1" fmla="*/ 4333 w 2257927"/>
              <a:gd name="connsiteY1" fmla="*/ 1186298 h 1201817"/>
              <a:gd name="connsiteX2" fmla="*/ 945857 w 2257927"/>
              <a:gd name="connsiteY2" fmla="*/ 12942 h 1201817"/>
              <a:gd name="connsiteX3" fmla="*/ 2237493 w 2257927"/>
              <a:gd name="connsiteY3" fmla="*/ 160506 h 1201817"/>
              <a:gd name="connsiteX4" fmla="*/ 1775076 w 2257927"/>
              <a:gd name="connsiteY4" fmla="*/ 644199 h 1201817"/>
              <a:gd name="connsiteX5" fmla="*/ 645001 w 2257927"/>
              <a:gd name="connsiteY5" fmla="*/ 683020 h 1201817"/>
              <a:gd name="connsiteX0" fmla="*/ 645728 w 2340831"/>
              <a:gd name="connsiteY0" fmla="*/ 683020 h 1202184"/>
              <a:gd name="connsiteX1" fmla="*/ 5060 w 2340831"/>
              <a:gd name="connsiteY1" fmla="*/ 1186298 h 1202184"/>
              <a:gd name="connsiteX2" fmla="*/ 946584 w 2340831"/>
              <a:gd name="connsiteY2" fmla="*/ 12942 h 1202184"/>
              <a:gd name="connsiteX3" fmla="*/ 2238220 w 2340831"/>
              <a:gd name="connsiteY3" fmla="*/ 160506 h 1202184"/>
              <a:gd name="connsiteX4" fmla="*/ 2167689 w 2340831"/>
              <a:gd name="connsiteY4" fmla="*/ 557113 h 1202184"/>
              <a:gd name="connsiteX5" fmla="*/ 645728 w 2340831"/>
              <a:gd name="connsiteY5" fmla="*/ 683020 h 1202184"/>
              <a:gd name="connsiteX0" fmla="*/ 644910 w 2255219"/>
              <a:gd name="connsiteY0" fmla="*/ 683020 h 1202502"/>
              <a:gd name="connsiteX1" fmla="*/ 4242 w 2255219"/>
              <a:gd name="connsiteY1" fmla="*/ 1186298 h 1202502"/>
              <a:gd name="connsiteX2" fmla="*/ 945766 w 2255219"/>
              <a:gd name="connsiteY2" fmla="*/ 12942 h 1202502"/>
              <a:gd name="connsiteX3" fmla="*/ 2237402 w 2255219"/>
              <a:gd name="connsiteY3" fmla="*/ 160506 h 1202502"/>
              <a:gd name="connsiteX4" fmla="*/ 1716928 w 2255219"/>
              <a:gd name="connsiteY4" fmla="*/ 484542 h 1202502"/>
              <a:gd name="connsiteX5" fmla="*/ 644910 w 2255219"/>
              <a:gd name="connsiteY5" fmla="*/ 683020 h 120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219" h="1202502">
                <a:moveTo>
                  <a:pt x="644910" y="683020"/>
                </a:moveTo>
                <a:cubicBezTo>
                  <a:pt x="359462" y="799979"/>
                  <a:pt x="-45901" y="1297978"/>
                  <a:pt x="4242" y="1186298"/>
                </a:cubicBezTo>
                <a:cubicBezTo>
                  <a:pt x="54385" y="1074618"/>
                  <a:pt x="544544" y="70212"/>
                  <a:pt x="945766" y="12942"/>
                </a:cubicBezTo>
                <a:cubicBezTo>
                  <a:pt x="1346988" y="-44328"/>
                  <a:pt x="2135485" y="103677"/>
                  <a:pt x="2237402" y="160506"/>
                </a:cubicBezTo>
                <a:cubicBezTo>
                  <a:pt x="2339319" y="217335"/>
                  <a:pt x="1982343" y="397456"/>
                  <a:pt x="1716928" y="484542"/>
                </a:cubicBezTo>
                <a:cubicBezTo>
                  <a:pt x="1451513" y="571628"/>
                  <a:pt x="930358" y="566061"/>
                  <a:pt x="644910" y="683020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bg2">
                <a:lumMod val="95000"/>
                <a:lumOff val="5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B Davat" pitchFamily="2" charset="-78"/>
              </a:rPr>
              <a:t>رجوع</a:t>
            </a:r>
          </a:p>
        </p:txBody>
      </p:sp>
      <p:sp>
        <p:nvSpPr>
          <p:cNvPr id="48" name="Striped Right Arrow 47"/>
          <p:cNvSpPr/>
          <p:nvPr/>
        </p:nvSpPr>
        <p:spPr bwMode="auto">
          <a:xfrm rot="1742969">
            <a:off x="5487519" y="5391999"/>
            <a:ext cx="590629" cy="364826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51" name="Down Arrow 50"/>
          <p:cNvSpPr/>
          <p:nvPr/>
        </p:nvSpPr>
        <p:spPr bwMode="auto">
          <a:xfrm rot="16200000">
            <a:off x="4510609" y="397210"/>
            <a:ext cx="413976" cy="2589126"/>
          </a:xfrm>
          <a:prstGeom prst="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3" grpId="0" animBg="1"/>
      <p:bldP spid="44" grpId="0" animBg="1"/>
      <p:bldP spid="47" grpId="0" animBg="1"/>
      <p:bldP spid="48" grpId="0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331640" y="260648"/>
            <a:ext cx="5760640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9900CC">
                <a:alpha val="6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Davat" pitchFamily="2" charset="-78"/>
              </a:rPr>
              <a:t>عقل و گزاره</a:t>
            </a:r>
            <a:r>
              <a:rPr kumimoji="0" lang="fa-IR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Davat" pitchFamily="2" charset="-78"/>
              </a:rPr>
              <a:t> های عقلی در قرآن و روایات</a:t>
            </a: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32040" y="2996952"/>
            <a:ext cx="2448272" cy="6480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solidFill>
                  <a:srgbClr val="FFC000"/>
                </a:solidFill>
                <a:latin typeface="Times New Roman" pitchFamily="18" charset="0"/>
                <a:cs typeface="B Davat" pitchFamily="2" charset="-78"/>
              </a:rPr>
              <a:t>فهم</a:t>
            </a:r>
            <a:r>
              <a:rPr lang="fa-IR" sz="3600" dirty="0" smtClean="0">
                <a:solidFill>
                  <a:srgbClr val="FFC000"/>
                </a:solidFill>
                <a:latin typeface="Times New Roman" pitchFamily="18" charset="0"/>
                <a:cs typeface="B Davat" pitchFamily="2" charset="-78"/>
              </a:rPr>
              <a:t> </a:t>
            </a:r>
            <a:r>
              <a:rPr lang="fa-IR" sz="3200" dirty="0" smtClean="0">
                <a:solidFill>
                  <a:srgbClr val="FFC000"/>
                </a:solidFill>
                <a:latin typeface="Times New Roman" pitchFamily="18" charset="0"/>
                <a:cs typeface="B Davat" pitchFamily="2" charset="-78"/>
              </a:rPr>
              <a:t>کلیات</a:t>
            </a:r>
            <a:endParaRPr kumimoji="0" lang="fa-IR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35696" y="3068960"/>
            <a:ext cx="2528664" cy="6480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dirty="0" smtClean="0">
                <a:solidFill>
                  <a:srgbClr val="FFC000"/>
                </a:solidFill>
                <a:latin typeface="Times New Roman" pitchFamily="18" charset="0"/>
                <a:cs typeface="B Davat" pitchFamily="2" charset="-78"/>
              </a:rPr>
              <a:t>تشخیص خیر و شر</a:t>
            </a:r>
            <a:endParaRPr kumimoji="0" lang="fa-IR" sz="28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7" name="Plus 6"/>
          <p:cNvSpPr/>
          <p:nvPr/>
        </p:nvSpPr>
        <p:spPr bwMode="auto">
          <a:xfrm>
            <a:off x="4436368" y="3140968"/>
            <a:ext cx="495672" cy="504056"/>
          </a:xfrm>
          <a:prstGeom prst="mathPlu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 rot="5400000">
            <a:off x="4031940" y="4113076"/>
            <a:ext cx="1152128" cy="936104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347864" y="5301208"/>
            <a:ext cx="2808312" cy="1152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dirty="0" smtClean="0">
                <a:solidFill>
                  <a:srgbClr val="FFC000"/>
                </a:solidFill>
                <a:latin typeface="Times New Roman" pitchFamily="18" charset="0"/>
                <a:cs typeface="B Davat" pitchFamily="2" charset="-78"/>
              </a:rPr>
              <a:t>راهنمایی به سمت خیر و دوری از شر</a:t>
            </a:r>
            <a:endParaRPr kumimoji="0" lang="fa-IR" sz="28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564524" y="1196752"/>
            <a:ext cx="1399964" cy="122413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400" b="1" dirty="0" smtClean="0">
                <a:solidFill>
                  <a:srgbClr val="FFC000"/>
                </a:solidFill>
                <a:latin typeface="Times New Roman" pitchFamily="18" charset="0"/>
                <a:cs typeface="B Davat" pitchFamily="2" charset="-78"/>
              </a:rPr>
              <a:t>عقل:</a:t>
            </a:r>
            <a:endParaRPr kumimoji="0" lang="fa-IR" sz="4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61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3608" y="908720"/>
            <a:ext cx="7128792" cy="590465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30756" y="2276871"/>
            <a:ext cx="4990154" cy="413325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27112" y="3284983"/>
            <a:ext cx="3564396" cy="295232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9912" y="4393905"/>
            <a:ext cx="2138638" cy="1771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91168" y="5430820"/>
            <a:ext cx="712879" cy="5904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4584032" y="5580891"/>
            <a:ext cx="175753" cy="303582"/>
          </a:xfrm>
          <a:prstGeom prst="up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499992" y="4393905"/>
            <a:ext cx="288031" cy="1570960"/>
          </a:xfrm>
          <a:prstGeom prst="up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499992" y="3573296"/>
            <a:ext cx="288031" cy="2520000"/>
          </a:xfrm>
          <a:prstGeom prst="up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499993" y="2636912"/>
            <a:ext cx="288031" cy="3600000"/>
          </a:xfrm>
          <a:prstGeom prst="up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4499993" y="764704"/>
            <a:ext cx="288031" cy="5760000"/>
          </a:xfrm>
          <a:prstGeom prst="up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1600" y="908720"/>
            <a:ext cx="7128792" cy="590465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9140" y="2331273"/>
            <a:ext cx="4990154" cy="413325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5496" y="3339385"/>
            <a:ext cx="3564396" cy="295232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48296" y="4448307"/>
            <a:ext cx="2138638" cy="177139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99552" y="5485222"/>
            <a:ext cx="712879" cy="5904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4508377" y="819106"/>
            <a:ext cx="288031" cy="5760000"/>
          </a:xfrm>
          <a:prstGeom prst="up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576" y="116632"/>
            <a:ext cx="7992888" cy="64807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2  Roya" pitchFamily="2" charset="-78"/>
              </a:rPr>
              <a:t>مراتب وجودی انسان وابسته به</a:t>
            </a:r>
            <a:r>
              <a:rPr lang="fa-IR" sz="3600" b="1" dirty="0">
                <a:solidFill>
                  <a:schemeClr val="tx1"/>
                </a:solidFill>
                <a:cs typeface="2  Roya" pitchFamily="2" charset="-78"/>
              </a:rPr>
              <a:t> میزان</a:t>
            </a:r>
            <a:r>
              <a:rPr lang="fa-IR" sz="3600" b="1" dirty="0" smtClean="0">
                <a:solidFill>
                  <a:schemeClr val="tx1"/>
                </a:solidFill>
                <a:cs typeface="2  Roya" pitchFamily="2" charset="-78"/>
              </a:rPr>
              <a:t> تحقق علم </a:t>
            </a:r>
            <a:endParaRPr lang="fa-IR" sz="3600" b="1" dirty="0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32040" y="5386925"/>
            <a:ext cx="936104" cy="7960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علم نهفته</a:t>
            </a:r>
            <a:endParaRPr lang="fa-IR" sz="2000" b="1" dirty="0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6934" y="5179385"/>
            <a:ext cx="1442360" cy="11299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اقتضای یادگیری</a:t>
            </a:r>
            <a:endParaRPr lang="fa-IR" sz="2000" b="1" dirty="0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76256" y="5369219"/>
            <a:ext cx="936104" cy="7960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جهول</a:t>
            </a:r>
            <a:endParaRPr lang="fa-IR" sz="2000" b="1" dirty="0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60232" y="836712"/>
            <a:ext cx="1442360" cy="11299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علم</a:t>
            </a:r>
          </a:p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غایت انسان</a:t>
            </a:r>
            <a:endParaRPr lang="fa-IR" sz="2000" b="1" dirty="0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84440" y="5539325"/>
            <a:ext cx="936104" cy="7960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علم نهفته</a:t>
            </a:r>
            <a:endParaRPr lang="fa-IR" sz="2000" b="1" dirty="0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39334" y="5331785"/>
            <a:ext cx="1442360" cy="11299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اقتضای یادگیری</a:t>
            </a:r>
            <a:endParaRPr lang="fa-IR" sz="2000" b="1" dirty="0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028656" y="5521619"/>
            <a:ext cx="936104" cy="7960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جهول</a:t>
            </a:r>
            <a:endParaRPr lang="fa-IR" sz="2000" b="1" dirty="0">
              <a:solidFill>
                <a:schemeClr val="tx1"/>
              </a:solidFill>
              <a:cs typeface="2  Roya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60232" y="836712"/>
            <a:ext cx="1442360" cy="11299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علم</a:t>
            </a:r>
          </a:p>
          <a:p>
            <a:pPr algn="ctr"/>
            <a:r>
              <a:rPr lang="fa-IR" sz="2000" b="1" dirty="0" smtClean="0">
                <a:solidFill>
                  <a:schemeClr val="tx1"/>
                </a:solidFill>
                <a:cs typeface="2  Roya" pitchFamily="2" charset="-78"/>
              </a:rPr>
              <a:t>غایت انسان</a:t>
            </a:r>
            <a:endParaRPr lang="fa-IR" sz="2000" b="1" dirty="0">
              <a:solidFill>
                <a:schemeClr val="tx1"/>
              </a:solidFill>
              <a:cs typeface="2 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70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17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5" grpId="0" animBg="1"/>
      <p:bldP spid="5" grpId="1" animBg="1"/>
      <p:bldP spid="6" grpId="0" animBg="1"/>
      <p:bldP spid="6" grpId="1" animBg="1"/>
      <p:bldP spid="4" grpId="0" animBg="1"/>
      <p:bldP spid="4" grpId="1" animBg="1"/>
      <p:bldP spid="2" grpId="0" animBg="1"/>
      <p:bldP spid="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4" grpId="0" animBg="1"/>
      <p:bldP spid="24" grpId="1" animBg="1"/>
      <p:bldP spid="9" grpId="0" animBg="1"/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75656" y="620688"/>
            <a:ext cx="6264696" cy="93610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2  Roya" pitchFamily="2" charset="-78"/>
              </a:rPr>
              <a:t>محل و شرایط خروج از نهفتگی</a:t>
            </a:r>
            <a:endParaRPr lang="fa-IR" sz="3200" dirty="0">
              <a:solidFill>
                <a:schemeClr val="tx1"/>
              </a:solidFill>
              <a:cs typeface="2  Roya" pitchFamily="2" charset="-78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6660232" y="1628800"/>
            <a:ext cx="2304256" cy="1296144"/>
            <a:chOff x="6156176" y="2564904"/>
            <a:chExt cx="2304256" cy="1296144"/>
          </a:xfrm>
        </p:grpSpPr>
        <p:cxnSp>
          <p:nvCxnSpPr>
            <p:cNvPr id="11" name="Curved Connector 10"/>
            <p:cNvCxnSpPr/>
            <p:nvPr/>
          </p:nvCxnSpPr>
          <p:spPr>
            <a:xfrm rot="10800000" flipV="1">
              <a:off x="6156176" y="3212976"/>
              <a:ext cx="2114440" cy="36004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7164288" y="2564904"/>
              <a:ext cx="1296144" cy="129614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4000" b="1" dirty="0" smtClean="0">
                  <a:solidFill>
                    <a:schemeClr val="tx1"/>
                  </a:solidFill>
                  <a:cs typeface="2  Roya" pitchFamily="2" charset="-78"/>
                </a:rPr>
                <a:t>دنیا</a:t>
              </a:r>
              <a:endParaRPr lang="fa-IR" sz="4000" b="1" dirty="0">
                <a:solidFill>
                  <a:schemeClr val="tx1"/>
                </a:solidFill>
                <a:cs typeface="2  Roya" pitchFamily="2" charset="-78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95536" y="2132856"/>
            <a:ext cx="6264696" cy="122413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2  Davat" pitchFamily="2" charset="-78"/>
              </a:rPr>
              <a:t>محلی برای خروج از نهفتگی</a:t>
            </a:r>
          </a:p>
          <a:p>
            <a:pPr algn="ctr"/>
            <a:r>
              <a:rPr lang="fa-IR" sz="2800" dirty="0" smtClean="0">
                <a:solidFill>
                  <a:schemeClr val="tx1"/>
                </a:solidFill>
                <a:cs typeface="2  Davat" pitchFamily="2" charset="-78"/>
              </a:rPr>
              <a:t>امّا</a:t>
            </a:r>
          </a:p>
          <a:p>
            <a:pPr algn="ctr"/>
            <a:r>
              <a:rPr lang="fa-IR" sz="2800" dirty="0" smtClean="0">
                <a:solidFill>
                  <a:schemeClr val="tx1"/>
                </a:solidFill>
                <a:cs typeface="2  Davat" pitchFamily="2" charset="-78"/>
              </a:rPr>
              <a:t>تنها در صورت انجام اعمال نیک</a:t>
            </a:r>
            <a:endParaRPr lang="fa-IR" sz="2800" dirty="0">
              <a:solidFill>
                <a:schemeClr val="tx1"/>
              </a:solidFill>
              <a:cs typeface="2  Davat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41461" y="5013176"/>
            <a:ext cx="1223027" cy="86409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2  Davat" pitchFamily="2" charset="-78"/>
              </a:rPr>
              <a:t>ابراز</a:t>
            </a:r>
            <a:endParaRPr lang="fa-IR" sz="2400" dirty="0">
              <a:solidFill>
                <a:schemeClr val="tx1"/>
              </a:solidFill>
              <a:cs typeface="2  Davat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048" y="5013176"/>
            <a:ext cx="1232520" cy="86409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2  Davat" pitchFamily="2" charset="-78"/>
              </a:rPr>
              <a:t>دریافت</a:t>
            </a:r>
            <a:endParaRPr lang="fa-IR" sz="2400" dirty="0">
              <a:solidFill>
                <a:schemeClr val="tx1"/>
              </a:solidFill>
              <a:cs typeface="2  Davat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64371" y="3573016"/>
            <a:ext cx="1059957" cy="86409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2  Davat" pitchFamily="2" charset="-78"/>
              </a:rPr>
              <a:t>حیات</a:t>
            </a:r>
            <a:endParaRPr lang="fa-IR" sz="2400" dirty="0">
              <a:solidFill>
                <a:schemeClr val="tx1"/>
              </a:solidFill>
              <a:cs typeface="2  Davat" pitchFamily="2" charset="-78"/>
            </a:endParaRPr>
          </a:p>
        </p:txBody>
      </p:sp>
      <p:pic>
        <p:nvPicPr>
          <p:cNvPr id="1026" name="Picture 2" descr="F:\zahra\aks\6a00e54fdbbb0c883300e5500820db8834-800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2988332" cy="3311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6300192" y="5373216"/>
            <a:ext cx="1417260" cy="288032"/>
          </a:xfrm>
          <a:prstGeom prst="leftRight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63103" y="4437112"/>
            <a:ext cx="45719" cy="100811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28761" r="-1173" b="22905"/>
          <a:stretch/>
        </p:blipFill>
        <p:spPr>
          <a:xfrm>
            <a:off x="0" y="-99392"/>
            <a:ext cx="9252520" cy="70567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43607" y="404664"/>
            <a:ext cx="6912769" cy="5760640"/>
          </a:xfrm>
          <a:prstGeom prst="ellipse">
            <a:avLst/>
          </a:prstGeom>
          <a:solidFill>
            <a:srgbClr val="DCEDFC"/>
          </a:solidFill>
          <a:ln>
            <a:solidFill>
              <a:srgbClr val="FFFFFF"/>
            </a:solidFill>
          </a:ln>
          <a:effectLst>
            <a:glow rad="101600">
              <a:srgbClr val="FFFFFF">
                <a:alpha val="6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1043608" y="1412776"/>
            <a:ext cx="6912768" cy="2808312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dirty="0" smtClean="0">
                <a:cs typeface="2  Davat" pitchFamily="2" charset="-78"/>
              </a:rPr>
              <a:t>علم به حقایق          </a:t>
            </a:r>
          </a:p>
          <a:p>
            <a:pPr algn="ctr"/>
            <a:endParaRPr lang="fa-IR" sz="8000" dirty="0" smtClean="0">
              <a:cs typeface="2  Davat" pitchFamily="2" charset="-78"/>
            </a:endParaRPr>
          </a:p>
          <a:p>
            <a:pPr algn="ctr"/>
            <a:r>
              <a:rPr lang="fa-IR" sz="8000" dirty="0" smtClean="0">
                <a:cs typeface="2  Davat" pitchFamily="2" charset="-78"/>
              </a:rPr>
              <a:t>رزق معنوی</a:t>
            </a:r>
            <a:endParaRPr lang="fa-IR" sz="8000" dirty="0">
              <a:cs typeface="2  Davat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220486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8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5634054"/>
            <a:ext cx="1428760" cy="1223970"/>
          </a:xfrm>
          <a:prstGeom prst="roundRect">
            <a:avLst>
              <a:gd name="adj" fmla="val 34849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عمه یا سرگردانی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22086" y="2107725"/>
            <a:ext cx="3085514" cy="2883521"/>
          </a:xfrm>
          <a:prstGeom prst="ellipse">
            <a:avLst/>
          </a:prstGeom>
          <a:solidFill>
            <a:srgbClr val="C158C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b="1" dirty="0" smtClean="0">
                <a:solidFill>
                  <a:schemeClr val="tx1"/>
                </a:solidFill>
                <a:cs typeface="B Mitra" pitchFamily="2" charset="-78"/>
              </a:rPr>
              <a:t>ابهام</a:t>
            </a:r>
            <a:endParaRPr lang="fa-IR" sz="54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62246" y="4011334"/>
            <a:ext cx="785818" cy="785818"/>
          </a:xfrm>
          <a:prstGeom prst="ellipse">
            <a:avLst/>
          </a:prstGeom>
          <a:solidFill>
            <a:srgbClr val="C158C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خود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87824" y="2636912"/>
            <a:ext cx="1143008" cy="1071570"/>
          </a:xfrm>
          <a:prstGeom prst="ellipse">
            <a:avLst/>
          </a:prstGeom>
          <a:solidFill>
            <a:srgbClr val="C158C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روش زندگی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83968" y="2204864"/>
            <a:ext cx="1214446" cy="928694"/>
          </a:xfrm>
          <a:prstGeom prst="ellipse">
            <a:avLst/>
          </a:prstGeom>
          <a:solidFill>
            <a:srgbClr val="C158C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مسائل مهم زندگی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9" name="Shape 8"/>
          <p:cNvCxnSpPr/>
          <p:nvPr/>
        </p:nvCxnSpPr>
        <p:spPr>
          <a:xfrm rot="5400000" flipH="1" flipV="1">
            <a:off x="5026783" y="-197303"/>
            <a:ext cx="1162444" cy="378590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hape 10"/>
          <p:cNvCxnSpPr>
            <a:stCxn id="5" idx="5"/>
          </p:cNvCxnSpPr>
          <p:nvPr/>
        </p:nvCxnSpPr>
        <p:spPr>
          <a:xfrm rot="5400000">
            <a:off x="3040639" y="3164528"/>
            <a:ext cx="1110663" cy="391953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20710956">
            <a:off x="3500430" y="5452086"/>
            <a:ext cx="1928826" cy="57150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عدم رفع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 rot="20710956">
            <a:off x="3748912" y="820160"/>
            <a:ext cx="1928826" cy="57150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 رفع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2844" y="4786322"/>
            <a:ext cx="1214446" cy="1143008"/>
          </a:xfrm>
          <a:prstGeom prst="roundRect">
            <a:avLst>
              <a:gd name="adj" fmla="val 34849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ضلالت یا گمراهی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00958" y="500042"/>
            <a:ext cx="1214446" cy="1143008"/>
          </a:xfrm>
          <a:prstGeom prst="roundRect">
            <a:avLst>
              <a:gd name="adj" fmla="val 348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رسیدن به غایت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34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3065134" y="2560165"/>
            <a:ext cx="2797706" cy="2025700"/>
          </a:xfrm>
          <a:custGeom>
            <a:avLst/>
            <a:gdLst>
              <a:gd name="connsiteX0" fmla="*/ 0 w 2249338"/>
              <a:gd name="connsiteY0" fmla="*/ 1012850 h 2025700"/>
              <a:gd name="connsiteX1" fmla="*/ 1124669 w 2249338"/>
              <a:gd name="connsiteY1" fmla="*/ 0 h 2025700"/>
              <a:gd name="connsiteX2" fmla="*/ 2249338 w 2249338"/>
              <a:gd name="connsiteY2" fmla="*/ 1012850 h 2025700"/>
              <a:gd name="connsiteX3" fmla="*/ 1124669 w 2249338"/>
              <a:gd name="connsiteY3" fmla="*/ 2025700 h 2025700"/>
              <a:gd name="connsiteX4" fmla="*/ 0 w 2249338"/>
              <a:gd name="connsiteY4" fmla="*/ 1012850 h 20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338" h="2025700">
                <a:moveTo>
                  <a:pt x="0" y="1012850"/>
                </a:moveTo>
                <a:cubicBezTo>
                  <a:pt x="0" y="453468"/>
                  <a:pt x="503531" y="0"/>
                  <a:pt x="1124669" y="0"/>
                </a:cubicBezTo>
                <a:cubicBezTo>
                  <a:pt x="1745807" y="0"/>
                  <a:pt x="2249338" y="453468"/>
                  <a:pt x="2249338" y="1012850"/>
                </a:cubicBezTo>
                <a:cubicBezTo>
                  <a:pt x="2249338" y="1572232"/>
                  <a:pt x="1745807" y="2025700"/>
                  <a:pt x="1124669" y="2025700"/>
                </a:cubicBezTo>
                <a:cubicBezTo>
                  <a:pt x="503531" y="2025700"/>
                  <a:pt x="0" y="1572232"/>
                  <a:pt x="0" y="1012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1328" tIns="418577" rIns="451328" bIns="418577" numCol="1" spcCol="1270" anchor="ctr" anchorCtr="0">
            <a:noAutofit/>
          </a:bodyPr>
          <a:lstStyle/>
          <a:p>
            <a:pPr lvl="0" algn="ctr" defTabSz="4267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9600" b="1" kern="1200" dirty="0" smtClean="0">
                <a:solidFill>
                  <a:schemeClr val="tx1"/>
                </a:solidFill>
                <a:cs typeface="B Mitra" pitchFamily="2" charset="-78"/>
              </a:rPr>
              <a:t>علم</a:t>
            </a:r>
            <a:endParaRPr lang="fa-IR" sz="66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932474" y="644555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حکم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282235" y="892245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شعر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364658" y="1586255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فهم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965358" y="2589129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فقه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6965358" y="3702236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بصر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364658" y="4705110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یقین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5282235" y="5399120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عرف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932474" y="5646810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0563" tIns="150563" rIns="150563" bIns="150563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kern="1200" dirty="0" smtClean="0">
                <a:solidFill>
                  <a:schemeClr val="tx1"/>
                </a:solidFill>
                <a:cs typeface="B Mitra" pitchFamily="2" charset="-78"/>
              </a:rPr>
              <a:t>برهان</a:t>
            </a:r>
            <a:endParaRPr lang="fa-IR" sz="20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582715" y="5399120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شهد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1500292" y="4705110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قرء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899592" y="3702236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خبر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899592" y="2589129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نبأ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500292" y="1586255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سفه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2040320" y="1594178"/>
            <a:ext cx="4847334" cy="3957673"/>
            <a:chOff x="2040320" y="1594178"/>
            <a:chExt cx="4847334" cy="3957673"/>
          </a:xfrm>
        </p:grpSpPr>
        <p:sp>
          <p:nvSpPr>
            <p:cNvPr id="37" name="Freeform 36"/>
            <p:cNvSpPr/>
            <p:nvPr/>
          </p:nvSpPr>
          <p:spPr>
            <a:xfrm rot="16200000">
              <a:off x="4012560" y="1744417"/>
              <a:ext cx="902857" cy="602380"/>
            </a:xfrm>
            <a:custGeom>
              <a:avLst/>
              <a:gdLst>
                <a:gd name="connsiteX0" fmla="*/ 0 w 902857"/>
                <a:gd name="connsiteY0" fmla="*/ 242155 h 484310"/>
                <a:gd name="connsiteX1" fmla="*/ 242155 w 902857"/>
                <a:gd name="connsiteY1" fmla="*/ 0 h 484310"/>
                <a:gd name="connsiteX2" fmla="*/ 242155 w 902857"/>
                <a:gd name="connsiteY2" fmla="*/ 121078 h 484310"/>
                <a:gd name="connsiteX3" fmla="*/ 660702 w 902857"/>
                <a:gd name="connsiteY3" fmla="*/ 121078 h 484310"/>
                <a:gd name="connsiteX4" fmla="*/ 660702 w 902857"/>
                <a:gd name="connsiteY4" fmla="*/ 0 h 484310"/>
                <a:gd name="connsiteX5" fmla="*/ 902857 w 902857"/>
                <a:gd name="connsiteY5" fmla="*/ 242155 h 484310"/>
                <a:gd name="connsiteX6" fmla="*/ 660702 w 902857"/>
                <a:gd name="connsiteY6" fmla="*/ 484310 h 484310"/>
                <a:gd name="connsiteX7" fmla="*/ 660702 w 902857"/>
                <a:gd name="connsiteY7" fmla="*/ 363233 h 484310"/>
                <a:gd name="connsiteX8" fmla="*/ 242155 w 902857"/>
                <a:gd name="connsiteY8" fmla="*/ 363233 h 484310"/>
                <a:gd name="connsiteX9" fmla="*/ 242155 w 902857"/>
                <a:gd name="connsiteY9" fmla="*/ 484310 h 484310"/>
                <a:gd name="connsiteX10" fmla="*/ 0 w 902857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857" h="484310">
                  <a:moveTo>
                    <a:pt x="0" y="242155"/>
                  </a:moveTo>
                  <a:lnTo>
                    <a:pt x="242155" y="0"/>
                  </a:lnTo>
                  <a:lnTo>
                    <a:pt x="242155" y="121078"/>
                  </a:lnTo>
                  <a:lnTo>
                    <a:pt x="660702" y="121078"/>
                  </a:lnTo>
                  <a:lnTo>
                    <a:pt x="660702" y="0"/>
                  </a:lnTo>
                  <a:lnTo>
                    <a:pt x="902857" y="242155"/>
                  </a:lnTo>
                  <a:lnTo>
                    <a:pt x="660702" y="484310"/>
                  </a:lnTo>
                  <a:lnTo>
                    <a:pt x="660702" y="363233"/>
                  </a:lnTo>
                  <a:lnTo>
                    <a:pt x="242155" y="363233"/>
                  </a:lnTo>
                  <a:lnTo>
                    <a:pt x="242155" y="484310"/>
                  </a:lnTo>
                  <a:lnTo>
                    <a:pt x="0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96863" rIns="145294" bIns="96861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17742857">
              <a:off x="4849862" y="1887089"/>
              <a:ext cx="887104" cy="602380"/>
            </a:xfrm>
            <a:custGeom>
              <a:avLst/>
              <a:gdLst>
                <a:gd name="connsiteX0" fmla="*/ 0 w 887104"/>
                <a:gd name="connsiteY0" fmla="*/ 242155 h 484310"/>
                <a:gd name="connsiteX1" fmla="*/ 242155 w 887104"/>
                <a:gd name="connsiteY1" fmla="*/ 0 h 484310"/>
                <a:gd name="connsiteX2" fmla="*/ 242155 w 887104"/>
                <a:gd name="connsiteY2" fmla="*/ 121078 h 484310"/>
                <a:gd name="connsiteX3" fmla="*/ 644949 w 887104"/>
                <a:gd name="connsiteY3" fmla="*/ 121078 h 484310"/>
                <a:gd name="connsiteX4" fmla="*/ 644949 w 887104"/>
                <a:gd name="connsiteY4" fmla="*/ 0 h 484310"/>
                <a:gd name="connsiteX5" fmla="*/ 887104 w 887104"/>
                <a:gd name="connsiteY5" fmla="*/ 242155 h 484310"/>
                <a:gd name="connsiteX6" fmla="*/ 644949 w 887104"/>
                <a:gd name="connsiteY6" fmla="*/ 484310 h 484310"/>
                <a:gd name="connsiteX7" fmla="*/ 644949 w 887104"/>
                <a:gd name="connsiteY7" fmla="*/ 363233 h 484310"/>
                <a:gd name="connsiteX8" fmla="*/ 242155 w 887104"/>
                <a:gd name="connsiteY8" fmla="*/ 363233 h 484310"/>
                <a:gd name="connsiteX9" fmla="*/ 242155 w 887104"/>
                <a:gd name="connsiteY9" fmla="*/ 484310 h 484310"/>
                <a:gd name="connsiteX10" fmla="*/ 0 w 887104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104" h="484310">
                  <a:moveTo>
                    <a:pt x="0" y="242155"/>
                  </a:moveTo>
                  <a:lnTo>
                    <a:pt x="242155" y="0"/>
                  </a:lnTo>
                  <a:lnTo>
                    <a:pt x="242155" y="121078"/>
                  </a:lnTo>
                  <a:lnTo>
                    <a:pt x="644949" y="121078"/>
                  </a:lnTo>
                  <a:lnTo>
                    <a:pt x="644949" y="0"/>
                  </a:lnTo>
                  <a:lnTo>
                    <a:pt x="887104" y="242155"/>
                  </a:lnTo>
                  <a:lnTo>
                    <a:pt x="644949" y="484310"/>
                  </a:lnTo>
                  <a:lnTo>
                    <a:pt x="644949" y="363233"/>
                  </a:lnTo>
                  <a:lnTo>
                    <a:pt x="242155" y="363233"/>
                  </a:lnTo>
                  <a:lnTo>
                    <a:pt x="242155" y="484310"/>
                  </a:lnTo>
                  <a:lnTo>
                    <a:pt x="0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861" rIns="145292" bIns="96862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19285714">
              <a:off x="5453841" y="2357953"/>
              <a:ext cx="1055113" cy="484310"/>
            </a:xfrm>
            <a:custGeom>
              <a:avLst/>
              <a:gdLst>
                <a:gd name="connsiteX0" fmla="*/ 0 w 848304"/>
                <a:gd name="connsiteY0" fmla="*/ 242155 h 484310"/>
                <a:gd name="connsiteX1" fmla="*/ 242155 w 848304"/>
                <a:gd name="connsiteY1" fmla="*/ 0 h 484310"/>
                <a:gd name="connsiteX2" fmla="*/ 242155 w 848304"/>
                <a:gd name="connsiteY2" fmla="*/ 121078 h 484310"/>
                <a:gd name="connsiteX3" fmla="*/ 606149 w 848304"/>
                <a:gd name="connsiteY3" fmla="*/ 121078 h 484310"/>
                <a:gd name="connsiteX4" fmla="*/ 606149 w 848304"/>
                <a:gd name="connsiteY4" fmla="*/ 0 h 484310"/>
                <a:gd name="connsiteX5" fmla="*/ 848304 w 848304"/>
                <a:gd name="connsiteY5" fmla="*/ 242155 h 484310"/>
                <a:gd name="connsiteX6" fmla="*/ 606149 w 848304"/>
                <a:gd name="connsiteY6" fmla="*/ 484310 h 484310"/>
                <a:gd name="connsiteX7" fmla="*/ 606149 w 848304"/>
                <a:gd name="connsiteY7" fmla="*/ 363233 h 484310"/>
                <a:gd name="connsiteX8" fmla="*/ 242155 w 848304"/>
                <a:gd name="connsiteY8" fmla="*/ 363233 h 484310"/>
                <a:gd name="connsiteX9" fmla="*/ 242155 w 848304"/>
                <a:gd name="connsiteY9" fmla="*/ 484310 h 484310"/>
                <a:gd name="connsiteX10" fmla="*/ 0 w 848304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8304" h="484310">
                  <a:moveTo>
                    <a:pt x="0" y="242155"/>
                  </a:moveTo>
                  <a:lnTo>
                    <a:pt x="242155" y="0"/>
                  </a:lnTo>
                  <a:lnTo>
                    <a:pt x="242155" y="121078"/>
                  </a:lnTo>
                  <a:lnTo>
                    <a:pt x="606149" y="121078"/>
                  </a:lnTo>
                  <a:lnTo>
                    <a:pt x="606149" y="0"/>
                  </a:lnTo>
                  <a:lnTo>
                    <a:pt x="848304" y="242155"/>
                  </a:lnTo>
                  <a:lnTo>
                    <a:pt x="606149" y="484310"/>
                  </a:lnTo>
                  <a:lnTo>
                    <a:pt x="606149" y="363233"/>
                  </a:lnTo>
                  <a:lnTo>
                    <a:pt x="242155" y="363233"/>
                  </a:lnTo>
                  <a:lnTo>
                    <a:pt x="242155" y="484310"/>
                  </a:lnTo>
                  <a:lnTo>
                    <a:pt x="0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861" rIns="145292" bIns="96862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rot="20828571">
              <a:off x="5876237" y="2978903"/>
              <a:ext cx="1011417" cy="484310"/>
            </a:xfrm>
            <a:custGeom>
              <a:avLst/>
              <a:gdLst>
                <a:gd name="connsiteX0" fmla="*/ 0 w 813173"/>
                <a:gd name="connsiteY0" fmla="*/ 242155 h 484310"/>
                <a:gd name="connsiteX1" fmla="*/ 242155 w 813173"/>
                <a:gd name="connsiteY1" fmla="*/ 0 h 484310"/>
                <a:gd name="connsiteX2" fmla="*/ 242155 w 813173"/>
                <a:gd name="connsiteY2" fmla="*/ 121078 h 484310"/>
                <a:gd name="connsiteX3" fmla="*/ 571018 w 813173"/>
                <a:gd name="connsiteY3" fmla="*/ 121078 h 484310"/>
                <a:gd name="connsiteX4" fmla="*/ 571018 w 813173"/>
                <a:gd name="connsiteY4" fmla="*/ 0 h 484310"/>
                <a:gd name="connsiteX5" fmla="*/ 813173 w 813173"/>
                <a:gd name="connsiteY5" fmla="*/ 242155 h 484310"/>
                <a:gd name="connsiteX6" fmla="*/ 571018 w 813173"/>
                <a:gd name="connsiteY6" fmla="*/ 484310 h 484310"/>
                <a:gd name="connsiteX7" fmla="*/ 571018 w 813173"/>
                <a:gd name="connsiteY7" fmla="*/ 363233 h 484310"/>
                <a:gd name="connsiteX8" fmla="*/ 242155 w 813173"/>
                <a:gd name="connsiteY8" fmla="*/ 363233 h 484310"/>
                <a:gd name="connsiteX9" fmla="*/ 242155 w 813173"/>
                <a:gd name="connsiteY9" fmla="*/ 484310 h 484310"/>
                <a:gd name="connsiteX10" fmla="*/ 0 w 813173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73" h="484310">
                  <a:moveTo>
                    <a:pt x="0" y="242155"/>
                  </a:moveTo>
                  <a:lnTo>
                    <a:pt x="242155" y="0"/>
                  </a:lnTo>
                  <a:lnTo>
                    <a:pt x="242155" y="121078"/>
                  </a:lnTo>
                  <a:lnTo>
                    <a:pt x="571018" y="121078"/>
                  </a:lnTo>
                  <a:lnTo>
                    <a:pt x="571018" y="0"/>
                  </a:lnTo>
                  <a:lnTo>
                    <a:pt x="813173" y="242155"/>
                  </a:lnTo>
                  <a:lnTo>
                    <a:pt x="571018" y="484310"/>
                  </a:lnTo>
                  <a:lnTo>
                    <a:pt x="571018" y="363233"/>
                  </a:lnTo>
                  <a:lnTo>
                    <a:pt x="242155" y="363233"/>
                  </a:lnTo>
                  <a:lnTo>
                    <a:pt x="242155" y="484310"/>
                  </a:lnTo>
                  <a:lnTo>
                    <a:pt x="0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96861" rIns="145293" bIns="96862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771429">
              <a:off x="5876237" y="3682818"/>
              <a:ext cx="1011417" cy="484310"/>
            </a:xfrm>
            <a:custGeom>
              <a:avLst/>
              <a:gdLst>
                <a:gd name="connsiteX0" fmla="*/ 0 w 813173"/>
                <a:gd name="connsiteY0" fmla="*/ 242155 h 484310"/>
                <a:gd name="connsiteX1" fmla="*/ 242155 w 813173"/>
                <a:gd name="connsiteY1" fmla="*/ 0 h 484310"/>
                <a:gd name="connsiteX2" fmla="*/ 242155 w 813173"/>
                <a:gd name="connsiteY2" fmla="*/ 121078 h 484310"/>
                <a:gd name="connsiteX3" fmla="*/ 571018 w 813173"/>
                <a:gd name="connsiteY3" fmla="*/ 121078 h 484310"/>
                <a:gd name="connsiteX4" fmla="*/ 571018 w 813173"/>
                <a:gd name="connsiteY4" fmla="*/ 0 h 484310"/>
                <a:gd name="connsiteX5" fmla="*/ 813173 w 813173"/>
                <a:gd name="connsiteY5" fmla="*/ 242155 h 484310"/>
                <a:gd name="connsiteX6" fmla="*/ 571018 w 813173"/>
                <a:gd name="connsiteY6" fmla="*/ 484310 h 484310"/>
                <a:gd name="connsiteX7" fmla="*/ 571018 w 813173"/>
                <a:gd name="connsiteY7" fmla="*/ 363233 h 484310"/>
                <a:gd name="connsiteX8" fmla="*/ 242155 w 813173"/>
                <a:gd name="connsiteY8" fmla="*/ 363233 h 484310"/>
                <a:gd name="connsiteX9" fmla="*/ 242155 w 813173"/>
                <a:gd name="connsiteY9" fmla="*/ 484310 h 484310"/>
                <a:gd name="connsiteX10" fmla="*/ 0 w 813173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73" h="484310">
                  <a:moveTo>
                    <a:pt x="0" y="242155"/>
                  </a:moveTo>
                  <a:lnTo>
                    <a:pt x="242155" y="0"/>
                  </a:lnTo>
                  <a:lnTo>
                    <a:pt x="242155" y="121078"/>
                  </a:lnTo>
                  <a:lnTo>
                    <a:pt x="571018" y="121078"/>
                  </a:lnTo>
                  <a:lnTo>
                    <a:pt x="571018" y="0"/>
                  </a:lnTo>
                  <a:lnTo>
                    <a:pt x="813173" y="242155"/>
                  </a:lnTo>
                  <a:lnTo>
                    <a:pt x="571018" y="484310"/>
                  </a:lnTo>
                  <a:lnTo>
                    <a:pt x="571018" y="363233"/>
                  </a:lnTo>
                  <a:lnTo>
                    <a:pt x="242155" y="363233"/>
                  </a:lnTo>
                  <a:lnTo>
                    <a:pt x="242155" y="484310"/>
                  </a:lnTo>
                  <a:lnTo>
                    <a:pt x="0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96862" rIns="145293" bIns="96861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rot="2314286">
              <a:off x="5453841" y="4303767"/>
              <a:ext cx="1055113" cy="484310"/>
            </a:xfrm>
            <a:custGeom>
              <a:avLst/>
              <a:gdLst>
                <a:gd name="connsiteX0" fmla="*/ 0 w 848304"/>
                <a:gd name="connsiteY0" fmla="*/ 242155 h 484310"/>
                <a:gd name="connsiteX1" fmla="*/ 242155 w 848304"/>
                <a:gd name="connsiteY1" fmla="*/ 0 h 484310"/>
                <a:gd name="connsiteX2" fmla="*/ 242155 w 848304"/>
                <a:gd name="connsiteY2" fmla="*/ 121078 h 484310"/>
                <a:gd name="connsiteX3" fmla="*/ 606149 w 848304"/>
                <a:gd name="connsiteY3" fmla="*/ 121078 h 484310"/>
                <a:gd name="connsiteX4" fmla="*/ 606149 w 848304"/>
                <a:gd name="connsiteY4" fmla="*/ 0 h 484310"/>
                <a:gd name="connsiteX5" fmla="*/ 848304 w 848304"/>
                <a:gd name="connsiteY5" fmla="*/ 242155 h 484310"/>
                <a:gd name="connsiteX6" fmla="*/ 606149 w 848304"/>
                <a:gd name="connsiteY6" fmla="*/ 484310 h 484310"/>
                <a:gd name="connsiteX7" fmla="*/ 606149 w 848304"/>
                <a:gd name="connsiteY7" fmla="*/ 363233 h 484310"/>
                <a:gd name="connsiteX8" fmla="*/ 242155 w 848304"/>
                <a:gd name="connsiteY8" fmla="*/ 363233 h 484310"/>
                <a:gd name="connsiteX9" fmla="*/ 242155 w 848304"/>
                <a:gd name="connsiteY9" fmla="*/ 484310 h 484310"/>
                <a:gd name="connsiteX10" fmla="*/ 0 w 848304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8304" h="484310">
                  <a:moveTo>
                    <a:pt x="0" y="242155"/>
                  </a:moveTo>
                  <a:lnTo>
                    <a:pt x="242155" y="0"/>
                  </a:lnTo>
                  <a:lnTo>
                    <a:pt x="242155" y="121078"/>
                  </a:lnTo>
                  <a:lnTo>
                    <a:pt x="606149" y="121078"/>
                  </a:lnTo>
                  <a:lnTo>
                    <a:pt x="606149" y="0"/>
                  </a:lnTo>
                  <a:lnTo>
                    <a:pt x="848304" y="242155"/>
                  </a:lnTo>
                  <a:lnTo>
                    <a:pt x="606149" y="484310"/>
                  </a:lnTo>
                  <a:lnTo>
                    <a:pt x="606149" y="363233"/>
                  </a:lnTo>
                  <a:lnTo>
                    <a:pt x="242155" y="363233"/>
                  </a:lnTo>
                  <a:lnTo>
                    <a:pt x="242155" y="484310"/>
                  </a:lnTo>
                  <a:lnTo>
                    <a:pt x="0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862" rIns="145292" bIns="96861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 rot="3857143">
              <a:off x="4849862" y="4656561"/>
              <a:ext cx="887104" cy="602380"/>
            </a:xfrm>
            <a:custGeom>
              <a:avLst/>
              <a:gdLst>
                <a:gd name="connsiteX0" fmla="*/ 0 w 887104"/>
                <a:gd name="connsiteY0" fmla="*/ 242155 h 484310"/>
                <a:gd name="connsiteX1" fmla="*/ 242155 w 887104"/>
                <a:gd name="connsiteY1" fmla="*/ 0 h 484310"/>
                <a:gd name="connsiteX2" fmla="*/ 242155 w 887104"/>
                <a:gd name="connsiteY2" fmla="*/ 121078 h 484310"/>
                <a:gd name="connsiteX3" fmla="*/ 644949 w 887104"/>
                <a:gd name="connsiteY3" fmla="*/ 121078 h 484310"/>
                <a:gd name="connsiteX4" fmla="*/ 644949 w 887104"/>
                <a:gd name="connsiteY4" fmla="*/ 0 h 484310"/>
                <a:gd name="connsiteX5" fmla="*/ 887104 w 887104"/>
                <a:gd name="connsiteY5" fmla="*/ 242155 h 484310"/>
                <a:gd name="connsiteX6" fmla="*/ 644949 w 887104"/>
                <a:gd name="connsiteY6" fmla="*/ 484310 h 484310"/>
                <a:gd name="connsiteX7" fmla="*/ 644949 w 887104"/>
                <a:gd name="connsiteY7" fmla="*/ 363233 h 484310"/>
                <a:gd name="connsiteX8" fmla="*/ 242155 w 887104"/>
                <a:gd name="connsiteY8" fmla="*/ 363233 h 484310"/>
                <a:gd name="connsiteX9" fmla="*/ 242155 w 887104"/>
                <a:gd name="connsiteY9" fmla="*/ 484310 h 484310"/>
                <a:gd name="connsiteX10" fmla="*/ 0 w 887104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104" h="484310">
                  <a:moveTo>
                    <a:pt x="0" y="242155"/>
                  </a:moveTo>
                  <a:lnTo>
                    <a:pt x="242155" y="0"/>
                  </a:lnTo>
                  <a:lnTo>
                    <a:pt x="242155" y="121078"/>
                  </a:lnTo>
                  <a:lnTo>
                    <a:pt x="644949" y="121078"/>
                  </a:lnTo>
                  <a:lnTo>
                    <a:pt x="644949" y="0"/>
                  </a:lnTo>
                  <a:lnTo>
                    <a:pt x="887104" y="242155"/>
                  </a:lnTo>
                  <a:lnTo>
                    <a:pt x="644949" y="484310"/>
                  </a:lnTo>
                  <a:lnTo>
                    <a:pt x="644949" y="363233"/>
                  </a:lnTo>
                  <a:lnTo>
                    <a:pt x="242155" y="363233"/>
                  </a:lnTo>
                  <a:lnTo>
                    <a:pt x="242155" y="484310"/>
                  </a:lnTo>
                  <a:lnTo>
                    <a:pt x="0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862" rIns="145292" bIns="96861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 rot="5400000">
              <a:off x="4012560" y="4799233"/>
              <a:ext cx="902857" cy="602380"/>
            </a:xfrm>
            <a:custGeom>
              <a:avLst/>
              <a:gdLst>
                <a:gd name="connsiteX0" fmla="*/ 0 w 902857"/>
                <a:gd name="connsiteY0" fmla="*/ 242155 h 484310"/>
                <a:gd name="connsiteX1" fmla="*/ 242155 w 902857"/>
                <a:gd name="connsiteY1" fmla="*/ 0 h 484310"/>
                <a:gd name="connsiteX2" fmla="*/ 242155 w 902857"/>
                <a:gd name="connsiteY2" fmla="*/ 121078 h 484310"/>
                <a:gd name="connsiteX3" fmla="*/ 660702 w 902857"/>
                <a:gd name="connsiteY3" fmla="*/ 121078 h 484310"/>
                <a:gd name="connsiteX4" fmla="*/ 660702 w 902857"/>
                <a:gd name="connsiteY4" fmla="*/ 0 h 484310"/>
                <a:gd name="connsiteX5" fmla="*/ 902857 w 902857"/>
                <a:gd name="connsiteY5" fmla="*/ 242155 h 484310"/>
                <a:gd name="connsiteX6" fmla="*/ 660702 w 902857"/>
                <a:gd name="connsiteY6" fmla="*/ 484310 h 484310"/>
                <a:gd name="connsiteX7" fmla="*/ 660702 w 902857"/>
                <a:gd name="connsiteY7" fmla="*/ 363233 h 484310"/>
                <a:gd name="connsiteX8" fmla="*/ 242155 w 902857"/>
                <a:gd name="connsiteY8" fmla="*/ 363233 h 484310"/>
                <a:gd name="connsiteX9" fmla="*/ 242155 w 902857"/>
                <a:gd name="connsiteY9" fmla="*/ 484310 h 484310"/>
                <a:gd name="connsiteX10" fmla="*/ 0 w 902857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857" h="484310">
                  <a:moveTo>
                    <a:pt x="0" y="242155"/>
                  </a:moveTo>
                  <a:lnTo>
                    <a:pt x="242155" y="0"/>
                  </a:lnTo>
                  <a:lnTo>
                    <a:pt x="242155" y="121078"/>
                  </a:lnTo>
                  <a:lnTo>
                    <a:pt x="660702" y="121078"/>
                  </a:lnTo>
                  <a:lnTo>
                    <a:pt x="660702" y="0"/>
                  </a:lnTo>
                  <a:lnTo>
                    <a:pt x="902857" y="242155"/>
                  </a:lnTo>
                  <a:lnTo>
                    <a:pt x="660702" y="484310"/>
                  </a:lnTo>
                  <a:lnTo>
                    <a:pt x="660702" y="363233"/>
                  </a:lnTo>
                  <a:lnTo>
                    <a:pt x="242155" y="363233"/>
                  </a:lnTo>
                  <a:lnTo>
                    <a:pt x="242155" y="484310"/>
                  </a:lnTo>
                  <a:lnTo>
                    <a:pt x="0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861" rIns="145293" bIns="96863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 rot="17742857">
              <a:off x="3191008" y="4656560"/>
              <a:ext cx="887104" cy="602382"/>
            </a:xfrm>
            <a:custGeom>
              <a:avLst/>
              <a:gdLst>
                <a:gd name="connsiteX0" fmla="*/ 0 w 887104"/>
                <a:gd name="connsiteY0" fmla="*/ 242155 h 484310"/>
                <a:gd name="connsiteX1" fmla="*/ 242155 w 887104"/>
                <a:gd name="connsiteY1" fmla="*/ 0 h 484310"/>
                <a:gd name="connsiteX2" fmla="*/ 242155 w 887104"/>
                <a:gd name="connsiteY2" fmla="*/ 121078 h 484310"/>
                <a:gd name="connsiteX3" fmla="*/ 644949 w 887104"/>
                <a:gd name="connsiteY3" fmla="*/ 121078 h 484310"/>
                <a:gd name="connsiteX4" fmla="*/ 644949 w 887104"/>
                <a:gd name="connsiteY4" fmla="*/ 0 h 484310"/>
                <a:gd name="connsiteX5" fmla="*/ 887104 w 887104"/>
                <a:gd name="connsiteY5" fmla="*/ 242155 h 484310"/>
                <a:gd name="connsiteX6" fmla="*/ 644949 w 887104"/>
                <a:gd name="connsiteY6" fmla="*/ 484310 h 484310"/>
                <a:gd name="connsiteX7" fmla="*/ 644949 w 887104"/>
                <a:gd name="connsiteY7" fmla="*/ 363233 h 484310"/>
                <a:gd name="connsiteX8" fmla="*/ 242155 w 887104"/>
                <a:gd name="connsiteY8" fmla="*/ 363233 h 484310"/>
                <a:gd name="connsiteX9" fmla="*/ 242155 w 887104"/>
                <a:gd name="connsiteY9" fmla="*/ 484310 h 484310"/>
                <a:gd name="connsiteX10" fmla="*/ 0 w 887104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104" h="484310">
                  <a:moveTo>
                    <a:pt x="887104" y="242155"/>
                  </a:moveTo>
                  <a:lnTo>
                    <a:pt x="644949" y="484309"/>
                  </a:lnTo>
                  <a:lnTo>
                    <a:pt x="644949" y="363232"/>
                  </a:lnTo>
                  <a:lnTo>
                    <a:pt x="242155" y="363232"/>
                  </a:lnTo>
                  <a:lnTo>
                    <a:pt x="242155" y="484309"/>
                  </a:lnTo>
                  <a:lnTo>
                    <a:pt x="0" y="242155"/>
                  </a:lnTo>
                  <a:lnTo>
                    <a:pt x="242155" y="1"/>
                  </a:lnTo>
                  <a:lnTo>
                    <a:pt x="242155" y="121077"/>
                  </a:lnTo>
                  <a:lnTo>
                    <a:pt x="644949" y="121078"/>
                  </a:lnTo>
                  <a:lnTo>
                    <a:pt x="644949" y="1"/>
                  </a:lnTo>
                  <a:lnTo>
                    <a:pt x="887104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5292" tIns="96862" rIns="0" bIns="96862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9285714">
              <a:off x="2419022" y="4303766"/>
              <a:ext cx="1055114" cy="484311"/>
            </a:xfrm>
            <a:custGeom>
              <a:avLst/>
              <a:gdLst>
                <a:gd name="connsiteX0" fmla="*/ 0 w 848304"/>
                <a:gd name="connsiteY0" fmla="*/ 242155 h 484310"/>
                <a:gd name="connsiteX1" fmla="*/ 242155 w 848304"/>
                <a:gd name="connsiteY1" fmla="*/ 0 h 484310"/>
                <a:gd name="connsiteX2" fmla="*/ 242155 w 848304"/>
                <a:gd name="connsiteY2" fmla="*/ 121078 h 484310"/>
                <a:gd name="connsiteX3" fmla="*/ 606149 w 848304"/>
                <a:gd name="connsiteY3" fmla="*/ 121078 h 484310"/>
                <a:gd name="connsiteX4" fmla="*/ 606149 w 848304"/>
                <a:gd name="connsiteY4" fmla="*/ 0 h 484310"/>
                <a:gd name="connsiteX5" fmla="*/ 848304 w 848304"/>
                <a:gd name="connsiteY5" fmla="*/ 242155 h 484310"/>
                <a:gd name="connsiteX6" fmla="*/ 606149 w 848304"/>
                <a:gd name="connsiteY6" fmla="*/ 484310 h 484310"/>
                <a:gd name="connsiteX7" fmla="*/ 606149 w 848304"/>
                <a:gd name="connsiteY7" fmla="*/ 363233 h 484310"/>
                <a:gd name="connsiteX8" fmla="*/ 242155 w 848304"/>
                <a:gd name="connsiteY8" fmla="*/ 363233 h 484310"/>
                <a:gd name="connsiteX9" fmla="*/ 242155 w 848304"/>
                <a:gd name="connsiteY9" fmla="*/ 484310 h 484310"/>
                <a:gd name="connsiteX10" fmla="*/ 0 w 848304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8304" h="484310">
                  <a:moveTo>
                    <a:pt x="848304" y="242155"/>
                  </a:moveTo>
                  <a:lnTo>
                    <a:pt x="606149" y="484309"/>
                  </a:lnTo>
                  <a:lnTo>
                    <a:pt x="606149" y="363232"/>
                  </a:lnTo>
                  <a:lnTo>
                    <a:pt x="242155" y="363232"/>
                  </a:lnTo>
                  <a:lnTo>
                    <a:pt x="242155" y="484309"/>
                  </a:lnTo>
                  <a:lnTo>
                    <a:pt x="0" y="242155"/>
                  </a:lnTo>
                  <a:lnTo>
                    <a:pt x="242155" y="1"/>
                  </a:lnTo>
                  <a:lnTo>
                    <a:pt x="242155" y="121077"/>
                  </a:lnTo>
                  <a:lnTo>
                    <a:pt x="606149" y="121078"/>
                  </a:lnTo>
                  <a:lnTo>
                    <a:pt x="606149" y="1"/>
                  </a:lnTo>
                  <a:lnTo>
                    <a:pt x="848304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5292" tIns="96863" rIns="1" bIns="96861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 rot="20828571">
              <a:off x="2040320" y="3682817"/>
              <a:ext cx="1011419" cy="484311"/>
            </a:xfrm>
            <a:custGeom>
              <a:avLst/>
              <a:gdLst>
                <a:gd name="connsiteX0" fmla="*/ 0 w 813173"/>
                <a:gd name="connsiteY0" fmla="*/ 242155 h 484310"/>
                <a:gd name="connsiteX1" fmla="*/ 242155 w 813173"/>
                <a:gd name="connsiteY1" fmla="*/ 0 h 484310"/>
                <a:gd name="connsiteX2" fmla="*/ 242155 w 813173"/>
                <a:gd name="connsiteY2" fmla="*/ 121078 h 484310"/>
                <a:gd name="connsiteX3" fmla="*/ 571018 w 813173"/>
                <a:gd name="connsiteY3" fmla="*/ 121078 h 484310"/>
                <a:gd name="connsiteX4" fmla="*/ 571018 w 813173"/>
                <a:gd name="connsiteY4" fmla="*/ 0 h 484310"/>
                <a:gd name="connsiteX5" fmla="*/ 813173 w 813173"/>
                <a:gd name="connsiteY5" fmla="*/ 242155 h 484310"/>
                <a:gd name="connsiteX6" fmla="*/ 571018 w 813173"/>
                <a:gd name="connsiteY6" fmla="*/ 484310 h 484310"/>
                <a:gd name="connsiteX7" fmla="*/ 571018 w 813173"/>
                <a:gd name="connsiteY7" fmla="*/ 363233 h 484310"/>
                <a:gd name="connsiteX8" fmla="*/ 242155 w 813173"/>
                <a:gd name="connsiteY8" fmla="*/ 363233 h 484310"/>
                <a:gd name="connsiteX9" fmla="*/ 242155 w 813173"/>
                <a:gd name="connsiteY9" fmla="*/ 484310 h 484310"/>
                <a:gd name="connsiteX10" fmla="*/ 0 w 813173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73" h="484310">
                  <a:moveTo>
                    <a:pt x="813173" y="242155"/>
                  </a:moveTo>
                  <a:lnTo>
                    <a:pt x="571018" y="484309"/>
                  </a:lnTo>
                  <a:lnTo>
                    <a:pt x="571018" y="363232"/>
                  </a:lnTo>
                  <a:lnTo>
                    <a:pt x="242155" y="363232"/>
                  </a:lnTo>
                  <a:lnTo>
                    <a:pt x="242155" y="484309"/>
                  </a:lnTo>
                  <a:lnTo>
                    <a:pt x="0" y="242155"/>
                  </a:lnTo>
                  <a:lnTo>
                    <a:pt x="242155" y="1"/>
                  </a:lnTo>
                  <a:lnTo>
                    <a:pt x="242155" y="121077"/>
                  </a:lnTo>
                  <a:lnTo>
                    <a:pt x="571018" y="121078"/>
                  </a:lnTo>
                  <a:lnTo>
                    <a:pt x="571018" y="1"/>
                  </a:lnTo>
                  <a:lnTo>
                    <a:pt x="813173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5293" tIns="96863" rIns="0" bIns="96861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771429">
              <a:off x="2040320" y="2978902"/>
              <a:ext cx="1011419" cy="484311"/>
            </a:xfrm>
            <a:custGeom>
              <a:avLst/>
              <a:gdLst>
                <a:gd name="connsiteX0" fmla="*/ 0 w 813173"/>
                <a:gd name="connsiteY0" fmla="*/ 242155 h 484310"/>
                <a:gd name="connsiteX1" fmla="*/ 242155 w 813173"/>
                <a:gd name="connsiteY1" fmla="*/ 0 h 484310"/>
                <a:gd name="connsiteX2" fmla="*/ 242155 w 813173"/>
                <a:gd name="connsiteY2" fmla="*/ 121078 h 484310"/>
                <a:gd name="connsiteX3" fmla="*/ 571018 w 813173"/>
                <a:gd name="connsiteY3" fmla="*/ 121078 h 484310"/>
                <a:gd name="connsiteX4" fmla="*/ 571018 w 813173"/>
                <a:gd name="connsiteY4" fmla="*/ 0 h 484310"/>
                <a:gd name="connsiteX5" fmla="*/ 813173 w 813173"/>
                <a:gd name="connsiteY5" fmla="*/ 242155 h 484310"/>
                <a:gd name="connsiteX6" fmla="*/ 571018 w 813173"/>
                <a:gd name="connsiteY6" fmla="*/ 484310 h 484310"/>
                <a:gd name="connsiteX7" fmla="*/ 571018 w 813173"/>
                <a:gd name="connsiteY7" fmla="*/ 363233 h 484310"/>
                <a:gd name="connsiteX8" fmla="*/ 242155 w 813173"/>
                <a:gd name="connsiteY8" fmla="*/ 363233 h 484310"/>
                <a:gd name="connsiteX9" fmla="*/ 242155 w 813173"/>
                <a:gd name="connsiteY9" fmla="*/ 484310 h 484310"/>
                <a:gd name="connsiteX10" fmla="*/ 0 w 813173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73" h="484310">
                  <a:moveTo>
                    <a:pt x="813173" y="242155"/>
                  </a:moveTo>
                  <a:lnTo>
                    <a:pt x="571018" y="484309"/>
                  </a:lnTo>
                  <a:lnTo>
                    <a:pt x="571018" y="363232"/>
                  </a:lnTo>
                  <a:lnTo>
                    <a:pt x="242155" y="363232"/>
                  </a:lnTo>
                  <a:lnTo>
                    <a:pt x="242155" y="484309"/>
                  </a:lnTo>
                  <a:lnTo>
                    <a:pt x="0" y="242155"/>
                  </a:lnTo>
                  <a:lnTo>
                    <a:pt x="242155" y="1"/>
                  </a:lnTo>
                  <a:lnTo>
                    <a:pt x="242155" y="121077"/>
                  </a:lnTo>
                  <a:lnTo>
                    <a:pt x="571018" y="121078"/>
                  </a:lnTo>
                  <a:lnTo>
                    <a:pt x="571018" y="1"/>
                  </a:lnTo>
                  <a:lnTo>
                    <a:pt x="813173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5293" tIns="96862" rIns="0" bIns="96862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 rot="2314286">
              <a:off x="2384763" y="2357953"/>
              <a:ext cx="1123632" cy="484310"/>
            </a:xfrm>
            <a:custGeom>
              <a:avLst/>
              <a:gdLst>
                <a:gd name="connsiteX0" fmla="*/ 0 w 903392"/>
                <a:gd name="connsiteY0" fmla="*/ 242155 h 484310"/>
                <a:gd name="connsiteX1" fmla="*/ 242155 w 903392"/>
                <a:gd name="connsiteY1" fmla="*/ 0 h 484310"/>
                <a:gd name="connsiteX2" fmla="*/ 242155 w 903392"/>
                <a:gd name="connsiteY2" fmla="*/ 121078 h 484310"/>
                <a:gd name="connsiteX3" fmla="*/ 661237 w 903392"/>
                <a:gd name="connsiteY3" fmla="*/ 121078 h 484310"/>
                <a:gd name="connsiteX4" fmla="*/ 661237 w 903392"/>
                <a:gd name="connsiteY4" fmla="*/ 0 h 484310"/>
                <a:gd name="connsiteX5" fmla="*/ 903392 w 903392"/>
                <a:gd name="connsiteY5" fmla="*/ 242155 h 484310"/>
                <a:gd name="connsiteX6" fmla="*/ 661237 w 903392"/>
                <a:gd name="connsiteY6" fmla="*/ 484310 h 484310"/>
                <a:gd name="connsiteX7" fmla="*/ 661237 w 903392"/>
                <a:gd name="connsiteY7" fmla="*/ 363233 h 484310"/>
                <a:gd name="connsiteX8" fmla="*/ 242155 w 903392"/>
                <a:gd name="connsiteY8" fmla="*/ 363233 h 484310"/>
                <a:gd name="connsiteX9" fmla="*/ 242155 w 903392"/>
                <a:gd name="connsiteY9" fmla="*/ 484310 h 484310"/>
                <a:gd name="connsiteX10" fmla="*/ 0 w 903392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392" h="484310">
                  <a:moveTo>
                    <a:pt x="903392" y="242155"/>
                  </a:moveTo>
                  <a:lnTo>
                    <a:pt x="661237" y="484309"/>
                  </a:lnTo>
                  <a:lnTo>
                    <a:pt x="661237" y="363232"/>
                  </a:lnTo>
                  <a:lnTo>
                    <a:pt x="242155" y="363232"/>
                  </a:lnTo>
                  <a:lnTo>
                    <a:pt x="242155" y="484309"/>
                  </a:lnTo>
                  <a:lnTo>
                    <a:pt x="0" y="242155"/>
                  </a:lnTo>
                  <a:lnTo>
                    <a:pt x="242155" y="1"/>
                  </a:lnTo>
                  <a:lnTo>
                    <a:pt x="242155" y="121077"/>
                  </a:lnTo>
                  <a:lnTo>
                    <a:pt x="661237" y="121078"/>
                  </a:lnTo>
                  <a:lnTo>
                    <a:pt x="661237" y="1"/>
                  </a:lnTo>
                  <a:lnTo>
                    <a:pt x="903392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5292" tIns="96861" rIns="1" bIns="96862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3857143">
              <a:off x="3191008" y="1887089"/>
              <a:ext cx="887104" cy="602380"/>
            </a:xfrm>
            <a:custGeom>
              <a:avLst/>
              <a:gdLst>
                <a:gd name="connsiteX0" fmla="*/ 0 w 887104"/>
                <a:gd name="connsiteY0" fmla="*/ 242155 h 484310"/>
                <a:gd name="connsiteX1" fmla="*/ 242155 w 887104"/>
                <a:gd name="connsiteY1" fmla="*/ 0 h 484310"/>
                <a:gd name="connsiteX2" fmla="*/ 242155 w 887104"/>
                <a:gd name="connsiteY2" fmla="*/ 121078 h 484310"/>
                <a:gd name="connsiteX3" fmla="*/ 644949 w 887104"/>
                <a:gd name="connsiteY3" fmla="*/ 121078 h 484310"/>
                <a:gd name="connsiteX4" fmla="*/ 644949 w 887104"/>
                <a:gd name="connsiteY4" fmla="*/ 0 h 484310"/>
                <a:gd name="connsiteX5" fmla="*/ 887104 w 887104"/>
                <a:gd name="connsiteY5" fmla="*/ 242155 h 484310"/>
                <a:gd name="connsiteX6" fmla="*/ 644949 w 887104"/>
                <a:gd name="connsiteY6" fmla="*/ 484310 h 484310"/>
                <a:gd name="connsiteX7" fmla="*/ 644949 w 887104"/>
                <a:gd name="connsiteY7" fmla="*/ 363233 h 484310"/>
                <a:gd name="connsiteX8" fmla="*/ 242155 w 887104"/>
                <a:gd name="connsiteY8" fmla="*/ 363233 h 484310"/>
                <a:gd name="connsiteX9" fmla="*/ 242155 w 887104"/>
                <a:gd name="connsiteY9" fmla="*/ 484310 h 484310"/>
                <a:gd name="connsiteX10" fmla="*/ 0 w 887104"/>
                <a:gd name="connsiteY10" fmla="*/ 242155 h 48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104" h="484310">
                  <a:moveTo>
                    <a:pt x="887104" y="242155"/>
                  </a:moveTo>
                  <a:lnTo>
                    <a:pt x="644949" y="484309"/>
                  </a:lnTo>
                  <a:lnTo>
                    <a:pt x="644949" y="363232"/>
                  </a:lnTo>
                  <a:lnTo>
                    <a:pt x="242155" y="363232"/>
                  </a:lnTo>
                  <a:lnTo>
                    <a:pt x="242155" y="484309"/>
                  </a:lnTo>
                  <a:lnTo>
                    <a:pt x="0" y="242155"/>
                  </a:lnTo>
                  <a:lnTo>
                    <a:pt x="242155" y="1"/>
                  </a:lnTo>
                  <a:lnTo>
                    <a:pt x="242155" y="121077"/>
                  </a:lnTo>
                  <a:lnTo>
                    <a:pt x="644949" y="121078"/>
                  </a:lnTo>
                  <a:lnTo>
                    <a:pt x="644949" y="1"/>
                  </a:lnTo>
                  <a:lnTo>
                    <a:pt x="887104" y="2421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5292" tIns="96861" rIns="0" bIns="96862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2200" kern="1200">
                <a:solidFill>
                  <a:schemeClr val="tx1"/>
                </a:solidFill>
                <a:cs typeface="B Mitra" pitchFamily="2" charset="-78"/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>
            <a:off x="2582715" y="892245"/>
            <a:ext cx="1063026" cy="854666"/>
          </a:xfrm>
          <a:custGeom>
            <a:avLst/>
            <a:gdLst>
              <a:gd name="connsiteX0" fmla="*/ 0 w 854666"/>
              <a:gd name="connsiteY0" fmla="*/ 427333 h 854666"/>
              <a:gd name="connsiteX1" fmla="*/ 427333 w 854666"/>
              <a:gd name="connsiteY1" fmla="*/ 0 h 854666"/>
              <a:gd name="connsiteX2" fmla="*/ 854666 w 854666"/>
              <a:gd name="connsiteY2" fmla="*/ 427333 h 854666"/>
              <a:gd name="connsiteX3" fmla="*/ 427333 w 854666"/>
              <a:gd name="connsiteY3" fmla="*/ 854666 h 854666"/>
              <a:gd name="connsiteX4" fmla="*/ 0 w 854666"/>
              <a:gd name="connsiteY4" fmla="*/ 427333 h 8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666" h="854666">
                <a:moveTo>
                  <a:pt x="0" y="427333"/>
                </a:moveTo>
                <a:cubicBezTo>
                  <a:pt x="0" y="191324"/>
                  <a:pt x="191324" y="0"/>
                  <a:pt x="427333" y="0"/>
                </a:cubicBezTo>
                <a:cubicBezTo>
                  <a:pt x="663342" y="0"/>
                  <a:pt x="854666" y="191324"/>
                  <a:pt x="854666" y="427333"/>
                </a:cubicBezTo>
                <a:cubicBezTo>
                  <a:pt x="854666" y="663342"/>
                  <a:pt x="663342" y="854666"/>
                  <a:pt x="427333" y="854666"/>
                </a:cubicBezTo>
                <a:cubicBezTo>
                  <a:pt x="191324" y="854666"/>
                  <a:pt x="0" y="663342"/>
                  <a:pt x="0" y="42733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5643" tIns="155643" rIns="155643" bIns="155643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جهل</a:t>
            </a:r>
            <a:endParaRPr lang="fa-IR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93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578909">
            <a:off x="725066" y="4754506"/>
            <a:ext cx="2246555" cy="2101492"/>
          </a:xfrm>
          <a:prstGeom prst="ellipse">
            <a:avLst/>
          </a:prstGeom>
          <a:solidFill>
            <a:srgbClr val="002060"/>
          </a:solidFill>
          <a:ln w="34925">
            <a:solidFill>
              <a:srgbClr val="FFFFFF"/>
            </a:solidFill>
          </a:ln>
          <a:effectLst>
            <a:glow rad="101600">
              <a:srgbClr val="FFFF00">
                <a:alpha val="60000"/>
              </a:srgb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Mitra" pitchFamily="2" charset="-78"/>
              </a:rPr>
              <a:t>قوه ی </a:t>
            </a:r>
            <a:r>
              <a:rPr lang="fa-IR" sz="4400" b="1" dirty="0" smtClean="0">
                <a:solidFill>
                  <a:schemeClr val="tx1"/>
                </a:solidFill>
                <a:cs typeface="B Mitra" pitchFamily="2" charset="-78"/>
              </a:rPr>
              <a:t>تفکر</a:t>
            </a:r>
            <a:endParaRPr lang="fa-IR" sz="32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Right Arrow 4"/>
          <p:cNvSpPr/>
          <p:nvPr/>
        </p:nvSpPr>
        <p:spPr>
          <a:xfrm rot="20747263">
            <a:off x="2783009" y="4795884"/>
            <a:ext cx="648072" cy="576064"/>
          </a:xfrm>
          <a:prstGeom prst="rightArrow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60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74" t="38518" r="44088" b="11534"/>
          <a:stretch/>
        </p:blipFill>
        <p:spPr>
          <a:xfrm>
            <a:off x="3779912" y="2780928"/>
            <a:ext cx="1296144" cy="187220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6732240" y="332656"/>
            <a:ext cx="1944216" cy="201622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Mitra" pitchFamily="2" charset="-78"/>
              </a:rPr>
              <a:t>آ</a:t>
            </a:r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مادگی برای 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تشخیص </a:t>
            </a:r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و رسیدن </a:t>
            </a:r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به 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علم و معرفت</a:t>
            </a:r>
            <a:endParaRPr lang="fa-IR" sz="32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 rot="19769879">
            <a:off x="131292" y="579099"/>
            <a:ext cx="2592288" cy="142663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تفکر عامل تحرک و پویایی</a:t>
            </a:r>
            <a:endParaRPr lang="fa-IR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45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8393 L 0.13403 -0.104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943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0" grpId="1" build="allAtOnce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678222"/>
              </p:ext>
            </p:extLst>
          </p:nvPr>
        </p:nvGraphicFramePr>
        <p:xfrm>
          <a:off x="35496" y="404664"/>
          <a:ext cx="9361040" cy="604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6084168" y="494901"/>
            <a:ext cx="1921083" cy="13198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ذات و گوهر الهی</a:t>
            </a:r>
            <a:endParaRPr lang="fa-IR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92280" y="1700808"/>
            <a:ext cx="1635992" cy="1417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مذکر/ مؤنث بودن=نقش</a:t>
            </a:r>
            <a:endParaRPr lang="fa-IR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7585" y="260647"/>
            <a:ext cx="2835885" cy="1417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عدم دلبستگی به دنیا و فهم اینکه همه چیز برای پیشرفت است</a:t>
            </a:r>
            <a:endParaRPr lang="fa-IR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80112" y="5301208"/>
            <a:ext cx="1635992" cy="14171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ملاک کرامت=تقوا</a:t>
            </a:r>
            <a:endParaRPr lang="fa-IR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7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AC66C6-E568-4E92-B466-EE101C13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DAC66C6-E568-4E92-B466-EE101C13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DAC66C6-E568-4E92-B466-EE101C137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DAC66C6-E568-4E92-B466-EE101C137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4E0D1-77B8-41E0-91EE-5CF184BD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C84E0D1-77B8-41E0-91EE-5CF184BD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C84E0D1-77B8-41E0-91EE-5CF184BDF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C84E0D1-77B8-41E0-91EE-5CF184BDF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9DD62E-295F-4BCA-9D8B-BC0DF1C6D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C59DD62E-295F-4BCA-9D8B-BC0DF1C6D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C59DD62E-295F-4BCA-9D8B-BC0DF1C6D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59DD62E-295F-4BCA-9D8B-BC0DF1C6D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FCBC68-5058-4DD1-BCAF-F4CEA65E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1FCBC68-5058-4DD1-BCAF-F4CEA65E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1FCBC68-5058-4DD1-BCAF-F4CEA65EA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91FCBC68-5058-4DD1-BCAF-F4CEA65EA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069CB9-2C38-43F4-8A0D-959F03B2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D069CB9-2C38-43F4-8A0D-959F03B2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3D069CB9-2C38-43F4-8A0D-959F03B2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3D069CB9-2C38-43F4-8A0D-959F03B2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E2675-D962-4E4E-93BC-D6F9558D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70E2675-D962-4E4E-93BC-D6F9558D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70E2675-D962-4E4E-93BC-D6F9558D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70E2675-D962-4E4E-93BC-D6F9558D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93675-9B88-4599-90FB-B8CA7EB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3193675-9B88-4599-90FB-B8CA7EB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3193675-9B88-4599-90FB-B8CA7EB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3193675-9B88-4599-90FB-B8CA7EB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466A5-840A-4A97-98EF-9329FA5F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D7466A5-840A-4A97-98EF-9329FA5F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8D7466A5-840A-4A97-98EF-9329FA5F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D7466A5-840A-4A97-98EF-9329FA5F4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DCA451-1CCB-4E2B-989D-7FC2B32D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7DCA451-1CCB-4E2B-989D-7FC2B32D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7DCA451-1CCB-4E2B-989D-7FC2B32DC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C7DCA451-1CCB-4E2B-989D-7FC2B32DC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38F496-3EE4-422E-BB40-6B884BD69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3038F496-3EE4-422E-BB40-6B884BD69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038F496-3EE4-422E-BB40-6B884BD69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3038F496-3EE4-422E-BB40-6B884BD69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DDBB18-026D-4254-8BB5-E9A287E04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02DDBB18-026D-4254-8BB5-E9A287E04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02DDBB18-026D-4254-8BB5-E9A287E04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02DDBB18-026D-4254-8BB5-E9A287E04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4A2D8-C475-486E-B23C-C96402DB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7C84A2D8-C475-486E-B23C-C96402DB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7C84A2D8-C475-486E-B23C-C96402DB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7C84A2D8-C475-486E-B23C-C96402DB1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6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211960" y="692696"/>
            <a:ext cx="4608512" cy="561662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HeroicExtremeLeftFacing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Mitra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2160" y="1052736"/>
            <a:ext cx="1000131" cy="4824536"/>
            <a:chOff x="4857753" y="1357298"/>
            <a:chExt cx="1000131" cy="4572033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Oval 2"/>
            <p:cNvSpPr/>
            <p:nvPr/>
          </p:nvSpPr>
          <p:spPr>
            <a:xfrm>
              <a:off x="4929190" y="1357298"/>
              <a:ext cx="785818" cy="1071570"/>
            </a:xfrm>
            <a:prstGeom prst="ellipse">
              <a:avLst/>
            </a:prstGeom>
            <a:solidFill>
              <a:srgbClr val="74CCE8"/>
            </a:solidFill>
            <a:ln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chemeClr val="tx1"/>
                </a:solidFill>
                <a:cs typeface="B Mitra" pitchFamily="2" charset="-78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5357819" y="2428868"/>
              <a:ext cx="0" cy="1928826"/>
            </a:xfrm>
            <a:prstGeom prst="line">
              <a:avLst/>
            </a:prstGeom>
            <a:grpFill/>
            <a:ln w="508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4307681" y="4879193"/>
              <a:ext cx="1600210" cy="500065"/>
            </a:xfrm>
            <a:prstGeom prst="line">
              <a:avLst/>
            </a:prstGeom>
            <a:grpFill/>
            <a:ln w="635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822033" y="4893479"/>
              <a:ext cx="1571636" cy="500066"/>
            </a:xfrm>
            <a:prstGeom prst="line">
              <a:avLst/>
            </a:prstGeom>
            <a:grpFill/>
            <a:ln w="635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5000628" y="3071810"/>
              <a:ext cx="1143008" cy="428628"/>
            </a:xfrm>
            <a:prstGeom prst="line">
              <a:avLst/>
            </a:prstGeom>
            <a:grpFill/>
            <a:ln w="635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572000" y="3071810"/>
              <a:ext cx="1143008" cy="428628"/>
            </a:xfrm>
            <a:prstGeom prst="line">
              <a:avLst/>
            </a:prstGeom>
            <a:grpFill/>
            <a:ln w="63500">
              <a:solidFill>
                <a:srgbClr val="74CCE8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urved Left Arrow 16"/>
          <p:cNvSpPr/>
          <p:nvPr/>
        </p:nvSpPr>
        <p:spPr>
          <a:xfrm rot="13191251">
            <a:off x="5600327" y="-112981"/>
            <a:ext cx="713209" cy="2119499"/>
          </a:xfrm>
          <a:prstGeom prst="curvedLeftArrow">
            <a:avLst>
              <a:gd name="adj1" fmla="val 25000"/>
              <a:gd name="adj2" fmla="val 50000"/>
              <a:gd name="adj3" fmla="val 31734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8" name="Curved Left Arrow 17"/>
          <p:cNvSpPr/>
          <p:nvPr/>
        </p:nvSpPr>
        <p:spPr>
          <a:xfrm rot="5400000">
            <a:off x="5169098" y="4808014"/>
            <a:ext cx="1069948" cy="2056336"/>
          </a:xfrm>
          <a:prstGeom prst="curvedLeftArrow">
            <a:avLst>
              <a:gd name="adj1" fmla="val 25000"/>
              <a:gd name="adj2" fmla="val 50000"/>
              <a:gd name="adj3" fmla="val 21675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26876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cs typeface="B Mitra" pitchFamily="2" charset="-78"/>
              </a:rPr>
              <a:t>مُلک</a:t>
            </a:r>
            <a:endParaRPr lang="en-US" sz="4000" dirty="0">
              <a:cs typeface="B Mitra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2132856"/>
            <a:ext cx="201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cs typeface="B Mitra" pitchFamily="2" charset="-78"/>
              </a:rPr>
              <a:t>وجه ملکوتی </a:t>
            </a:r>
            <a:endParaRPr lang="en-US" sz="4000" dirty="0">
              <a:cs typeface="B Mitr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 rot="2467072">
            <a:off x="2305765" y="4625411"/>
            <a:ext cx="1668005" cy="17880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عامل هماهنگی مُلک با ملکوت</a:t>
            </a: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11960" y="5157192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36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r>
              <a:rPr lang="fa-IR" sz="3600" dirty="0" smtClean="0">
                <a:solidFill>
                  <a:schemeClr val="tx1"/>
                </a:solidFill>
                <a:cs typeface="B Mitra" pitchFamily="2" charset="-78"/>
              </a:rPr>
              <a:t>فکر </a:t>
            </a:r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11960" y="260648"/>
            <a:ext cx="1152128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36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r>
              <a:rPr lang="fa-IR" sz="3600" dirty="0" smtClean="0">
                <a:solidFill>
                  <a:schemeClr val="tx1"/>
                </a:solidFill>
                <a:cs typeface="B Mitra" pitchFamily="2" charset="-78"/>
              </a:rPr>
              <a:t>ذکر </a:t>
            </a:r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en-US" sz="36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 rot="1498745">
            <a:off x="2274391" y="263019"/>
            <a:ext cx="1771427" cy="1788006"/>
          </a:xfrm>
          <a:prstGeom prst="roundRect">
            <a:avLst>
              <a:gd name="adj" fmla="val 1913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عامل هماهنگی ملکوت  با مُلک</a:t>
            </a: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31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2" grpId="0" animBg="1"/>
      <p:bldP spid="2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6768" r="44356" b="10465"/>
          <a:stretch/>
        </p:blipFill>
        <p:spPr>
          <a:xfrm>
            <a:off x="2887394" y="1556792"/>
            <a:ext cx="1468582" cy="5184576"/>
          </a:xfrm>
          <a:prstGeom prst="rect">
            <a:avLst/>
          </a:prstGeom>
        </p:spPr>
      </p:pic>
      <p:grpSp>
        <p:nvGrpSpPr>
          <p:cNvPr id="9" name="Group 14"/>
          <p:cNvGrpSpPr/>
          <p:nvPr/>
        </p:nvGrpSpPr>
        <p:grpSpPr>
          <a:xfrm>
            <a:off x="4676823" y="3481446"/>
            <a:ext cx="3927625" cy="3043897"/>
            <a:chOff x="2782169" y="2132856"/>
            <a:chExt cx="4166095" cy="3693549"/>
          </a:xfrm>
        </p:grpSpPr>
        <p:sp>
          <p:nvSpPr>
            <p:cNvPr id="7" name="Rounded Rectangle 6"/>
            <p:cNvSpPr/>
            <p:nvPr/>
          </p:nvSpPr>
          <p:spPr>
            <a:xfrm>
              <a:off x="2782169" y="2132856"/>
              <a:ext cx="4166095" cy="36724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3" name="Oval 2"/>
            <p:cNvSpPr/>
            <p:nvPr/>
          </p:nvSpPr>
          <p:spPr>
            <a:xfrm rot="1366160">
              <a:off x="2817161" y="2174268"/>
              <a:ext cx="1591940" cy="1299183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1366160">
              <a:off x="2783046" y="3486147"/>
              <a:ext cx="1529465" cy="1691775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1366160">
              <a:off x="3698883" y="3894492"/>
              <a:ext cx="1416794" cy="1931913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1366160">
              <a:off x="4918457" y="3500956"/>
              <a:ext cx="1874018" cy="1795606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073128" y="2498588"/>
              <a:ext cx="1434976" cy="1650492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133470">
              <a:off x="5376608" y="2176691"/>
              <a:ext cx="1434976" cy="1650492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cs typeface="B Davat" pitchFamily="2" charset="-78"/>
              </a:endParaRPr>
            </a:p>
          </p:txBody>
        </p:sp>
      </p:grpSp>
      <p:grpSp>
        <p:nvGrpSpPr>
          <p:cNvPr id="10" name="Group 22"/>
          <p:cNvGrpSpPr/>
          <p:nvPr/>
        </p:nvGrpSpPr>
        <p:grpSpPr>
          <a:xfrm>
            <a:off x="107504" y="1455084"/>
            <a:ext cx="2815386" cy="1685884"/>
            <a:chOff x="107504" y="620688"/>
            <a:chExt cx="2815386" cy="1685884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6" name="Oval 15"/>
            <p:cNvSpPr/>
            <p:nvPr/>
          </p:nvSpPr>
          <p:spPr>
            <a:xfrm>
              <a:off x="1626746" y="1226452"/>
              <a:ext cx="1296144" cy="1080120"/>
            </a:xfrm>
            <a:prstGeom prst="ellipse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solidFill>
                    <a:schemeClr val="tx1"/>
                  </a:solidFill>
                  <a:cs typeface="B Davat" pitchFamily="2" charset="-78"/>
                </a:rPr>
                <a:t>قوّه ی تفکّر</a:t>
              </a:r>
              <a:endParaRPr lang="en-US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7504" y="620688"/>
              <a:ext cx="2262596" cy="648072"/>
            </a:xfrm>
            <a:prstGeom prst="round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solidFill>
                    <a:schemeClr val="tx1"/>
                  </a:solidFill>
                  <a:cs typeface="B Davat" pitchFamily="2" charset="-78"/>
                </a:rPr>
                <a:t>تعیین راههای متعدد</a:t>
              </a:r>
              <a:endParaRPr lang="en-US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</p:grpSp>
      <p:grpSp>
        <p:nvGrpSpPr>
          <p:cNvPr id="11" name="Group 24"/>
          <p:cNvGrpSpPr/>
          <p:nvPr/>
        </p:nvGrpSpPr>
        <p:grpSpPr>
          <a:xfrm>
            <a:off x="2483768" y="260648"/>
            <a:ext cx="2262596" cy="1728192"/>
            <a:chOff x="2483768" y="260648"/>
            <a:chExt cx="2262596" cy="1728192"/>
          </a:xfrm>
        </p:grpSpPr>
        <p:sp>
          <p:nvSpPr>
            <p:cNvPr id="19" name="Oval 18"/>
            <p:cNvSpPr/>
            <p:nvPr/>
          </p:nvSpPr>
          <p:spPr>
            <a:xfrm>
              <a:off x="2890591" y="930424"/>
              <a:ext cx="1361567" cy="10584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solidFill>
                    <a:schemeClr val="tx1"/>
                  </a:solidFill>
                  <a:cs typeface="B Davat" pitchFamily="2" charset="-78"/>
                </a:rPr>
                <a:t>قوّه ی ملهمه</a:t>
              </a:r>
              <a:endParaRPr lang="en-US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83768" y="260648"/>
              <a:ext cx="2262596" cy="64807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solidFill>
                    <a:schemeClr val="tx1"/>
                  </a:solidFill>
                  <a:cs typeface="B Davat" pitchFamily="2" charset="-78"/>
                </a:rPr>
                <a:t>ورود یا عدم ورود به آن مسیر</a:t>
              </a:r>
              <a:endParaRPr lang="en-US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4211960" y="1457284"/>
            <a:ext cx="3063483" cy="1683684"/>
            <a:chOff x="4211960" y="548680"/>
            <a:chExt cx="3063483" cy="1683684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4211960" y="1173948"/>
              <a:ext cx="1361567" cy="1058416"/>
            </a:xfrm>
            <a:prstGeom prst="ellipse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solidFill>
                    <a:schemeClr val="tx1"/>
                  </a:solidFill>
                  <a:cs typeface="B Davat" pitchFamily="2" charset="-78"/>
                </a:rPr>
                <a:t>قوّه ی تعقّل </a:t>
              </a:r>
              <a:endParaRPr lang="en-US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12847" y="548680"/>
              <a:ext cx="2262596" cy="648072"/>
            </a:xfrm>
            <a:prstGeom prst="round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400" b="1" dirty="0" smtClean="0">
                  <a:solidFill>
                    <a:schemeClr val="tx1"/>
                  </a:solidFill>
                  <a:cs typeface="B Davat" pitchFamily="2" charset="-78"/>
                </a:rPr>
                <a:t>تشخیص درستی راه</a:t>
              </a:r>
              <a:endParaRPr lang="en-US" sz="2400" b="1" dirty="0">
                <a:solidFill>
                  <a:schemeClr val="tx1"/>
                </a:solidFill>
                <a:cs typeface="B Davat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8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10800000">
            <a:off x="1475656" y="2016696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5" rIns="18416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900" b="1" kern="1200" dirty="0" smtClean="0">
                <a:solidFill>
                  <a:schemeClr val="tx1"/>
                </a:solidFill>
                <a:cs typeface="B Davat" pitchFamily="2" charset="-78"/>
              </a:rPr>
              <a:t>...</a:t>
            </a:r>
            <a:endParaRPr lang="en-US" sz="2900" b="1" kern="1200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14673" y="2520754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66148" rIns="66148" bIns="66148" numCol="1" spcCol="1270" anchor="ctr" anchorCtr="0">
            <a:noAutofit/>
          </a:bodyPr>
          <a:lstStyle/>
          <a:p>
            <a:pPr marL="0" lvl="1" algn="ctr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1" dirty="0" smtClean="0">
                <a:solidFill>
                  <a:schemeClr val="tx1"/>
                </a:solidFill>
                <a:cs typeface="B Davat" pitchFamily="2" charset="-78"/>
              </a:rPr>
              <a:t>         </a:t>
            </a:r>
            <a:r>
              <a:rPr lang="fa-IR" sz="2400" b="1" dirty="0" smtClean="0">
                <a:solidFill>
                  <a:schemeClr val="tx1"/>
                </a:solidFill>
                <a:cs typeface="B Davat" pitchFamily="2" charset="-78"/>
              </a:rPr>
              <a:t>تق</a:t>
            </a:r>
            <a:r>
              <a:rPr lang="fa-IR" sz="2400" b="1" kern="1200" dirty="0" smtClean="0">
                <a:solidFill>
                  <a:schemeClr val="tx1"/>
                </a:solidFill>
                <a:cs typeface="B Davat" pitchFamily="2" charset="-78"/>
              </a:rPr>
              <a:t>ویت </a:t>
            </a:r>
            <a:r>
              <a:rPr lang="fa-IR" sz="2400" b="1" kern="1200" dirty="0" smtClean="0">
                <a:solidFill>
                  <a:schemeClr val="tx1"/>
                </a:solidFill>
                <a:cs typeface="B Davat" pitchFamily="2" charset="-78"/>
              </a:rPr>
              <a:t>حواس، خیال </a:t>
            </a:r>
            <a:r>
              <a:rPr lang="fa-IR" sz="2400" b="1" kern="1200" dirty="0" smtClean="0">
                <a:solidFill>
                  <a:schemeClr val="tx1"/>
                </a:solidFill>
                <a:cs typeface="B Davat" pitchFamily="2" charset="-78"/>
              </a:rPr>
              <a:t>و وهم </a:t>
            </a:r>
            <a:r>
              <a:rPr lang="en-US" sz="2400" b="1" kern="1200" dirty="0" smtClean="0">
                <a:solidFill>
                  <a:schemeClr val="tx1"/>
                </a:solidFill>
                <a:cs typeface="B Davat" pitchFamily="2" charset="-78"/>
              </a:rPr>
              <a:t>                </a:t>
            </a:r>
            <a:r>
              <a:rPr lang="fa-IR" sz="2400" b="1" kern="1200" dirty="0" smtClean="0">
                <a:solidFill>
                  <a:schemeClr val="tx1"/>
                </a:solidFill>
                <a:cs typeface="B Davat" pitchFamily="2" charset="-78"/>
              </a:rPr>
              <a:t>    </a:t>
            </a:r>
            <a:endParaRPr lang="en-US" sz="2400" b="1" kern="1200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 rot="10800000">
            <a:off x="1475656" y="3312840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900" b="1" kern="1200" dirty="0" smtClean="0">
                <a:solidFill>
                  <a:schemeClr val="tx1"/>
                </a:solidFill>
                <a:cs typeface="B Davat" pitchFamily="2" charset="-78"/>
              </a:rPr>
              <a:t>...</a:t>
            </a:r>
            <a:endParaRPr lang="en-US" sz="2900" b="1" kern="1200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14673" y="3809418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66148" rIns="66148" bIns="66149" numCol="1" spcCol="1270" anchor="ctr" anchorCtr="0">
            <a:noAutofit/>
          </a:bodyPr>
          <a:lstStyle/>
          <a:p>
            <a:pPr marL="0" lvl="1" algn="ctr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3000" b="1" kern="1200" dirty="0" smtClean="0">
                <a:solidFill>
                  <a:schemeClr val="tx1"/>
                </a:solidFill>
                <a:cs typeface="B Davat" pitchFamily="2" charset="-78"/>
              </a:rPr>
              <a:t>افزایش علم به گزاره های عقلی </a:t>
            </a:r>
            <a:endParaRPr lang="en-US" sz="3000" b="1" kern="1200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 rot="10800000">
            <a:off x="1475656" y="4608984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15" tIns="537924" rIns="18415" bIns="537924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900" b="1" kern="1200" dirty="0" smtClean="0">
                <a:solidFill>
                  <a:schemeClr val="tx1"/>
                </a:solidFill>
                <a:cs typeface="B Davat" pitchFamily="2" charset="-78"/>
              </a:rPr>
              <a:t>...</a:t>
            </a:r>
            <a:endParaRPr lang="en-US" sz="2900" b="1" kern="1200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14673" y="5098081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66148" rIns="66148" bIns="66149" numCol="1" spcCol="1270" anchor="ctr" anchorCtr="0">
            <a:noAutofit/>
          </a:bodyPr>
          <a:lstStyle/>
          <a:p>
            <a:pPr marL="0" lvl="1" algn="ctr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3000" b="1" kern="1200" dirty="0" smtClean="0">
                <a:solidFill>
                  <a:schemeClr val="tx1"/>
                </a:solidFill>
                <a:cs typeface="B Davat" pitchFamily="2" charset="-78"/>
              </a:rPr>
              <a:t>انجام رفتارهای شایسته و خیر و بالا بردن میزان تعبّد</a:t>
            </a:r>
            <a:endParaRPr lang="en-US" sz="3000" b="1" kern="1200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23728" y="116632"/>
            <a:ext cx="4680520" cy="151216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Davat" pitchFamily="2" charset="-78"/>
              </a:rPr>
              <a:t>از راههای تقویت تفکّر</a:t>
            </a:r>
            <a:endParaRPr lang="en-US" sz="4800" b="1" dirty="0">
              <a:solidFill>
                <a:schemeClr val="tx1"/>
              </a:solidFill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71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fa-I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اتصال دائمی به عالم غیب (منشأ أخذ باید ها و نبایدهای زندگی)               رسیدن به کمال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685800"/>
            <a:ext cx="6096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589809" y="1435274"/>
            <a:ext cx="5334000" cy="533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581399" y="1524000"/>
            <a:ext cx="1077191" cy="4953000"/>
            <a:chOff x="7408011" y="1752600"/>
            <a:chExt cx="842371" cy="2781300"/>
          </a:xfrm>
        </p:grpSpPr>
        <p:sp>
          <p:nvSpPr>
            <p:cNvPr id="9" name="Oval 8"/>
            <p:cNvSpPr/>
            <p:nvPr/>
          </p:nvSpPr>
          <p:spPr>
            <a:xfrm>
              <a:off x="7408011" y="1752600"/>
              <a:ext cx="821589" cy="762000"/>
            </a:xfrm>
            <a:prstGeom prst="ellipse">
              <a:avLst/>
            </a:prstGeom>
            <a:solidFill>
              <a:srgbClr val="EFFBFF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Mitra" pitchFamily="2" charset="-78"/>
                </a:rPr>
                <a:t>حیثیت مادی</a:t>
              </a:r>
              <a:endParaRPr lang="en-US" sz="2000" b="1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cxnSp>
          <p:nvCxnSpPr>
            <p:cNvPr id="11" name="Straight Connector 10"/>
            <p:cNvCxnSpPr>
              <a:stCxn id="9" idx="4"/>
            </p:cNvCxnSpPr>
            <p:nvPr/>
          </p:nvCxnSpPr>
          <p:spPr>
            <a:xfrm>
              <a:off x="7818806" y="2514600"/>
              <a:ext cx="29794" cy="1371600"/>
            </a:xfrm>
            <a:prstGeom prst="line">
              <a:avLst/>
            </a:prstGeom>
            <a:ln>
              <a:solidFill>
                <a:srgbClr val="EFFB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4"/>
            </p:cNvCxnSpPr>
            <p:nvPr/>
          </p:nvCxnSpPr>
          <p:spPr>
            <a:xfrm flipH="1">
              <a:off x="7467600" y="2514600"/>
              <a:ext cx="351206" cy="685800"/>
            </a:xfrm>
            <a:prstGeom prst="line">
              <a:avLst/>
            </a:prstGeom>
            <a:ln>
              <a:solidFill>
                <a:srgbClr val="EFFB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</p:cNvCxnSpPr>
            <p:nvPr/>
          </p:nvCxnSpPr>
          <p:spPr>
            <a:xfrm>
              <a:off x="7818806" y="2514600"/>
              <a:ext cx="410795" cy="685800"/>
            </a:xfrm>
            <a:prstGeom prst="line">
              <a:avLst/>
            </a:prstGeom>
            <a:ln>
              <a:solidFill>
                <a:srgbClr val="EFF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488382" y="3848100"/>
              <a:ext cx="381000" cy="685800"/>
            </a:xfrm>
            <a:prstGeom prst="line">
              <a:avLst/>
            </a:prstGeom>
            <a:ln>
              <a:solidFill>
                <a:srgbClr val="EFFB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69382" y="3848100"/>
              <a:ext cx="381000" cy="685800"/>
            </a:xfrm>
            <a:prstGeom prst="line">
              <a:avLst/>
            </a:prstGeom>
            <a:ln>
              <a:solidFill>
                <a:srgbClr val="EFF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urved Left Arrow 19"/>
          <p:cNvSpPr/>
          <p:nvPr/>
        </p:nvSpPr>
        <p:spPr>
          <a:xfrm>
            <a:off x="4658591" y="3657600"/>
            <a:ext cx="751609" cy="41217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10800000">
            <a:off x="4637808" y="3352799"/>
            <a:ext cx="725627" cy="41217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2362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B Mitra" pitchFamily="2" charset="-78"/>
              </a:rPr>
              <a:t>حیثیت غیبی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 rot="18780020">
            <a:off x="-315415" y="2126794"/>
            <a:ext cx="2938151" cy="11263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زندگی انسان وابسته به ارتباط با غیب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02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0" grpId="0" animBg="1"/>
      <p:bldP spid="21" grpId="0" animBg="1"/>
      <p:bldP spid="25" grpId="0"/>
      <p:bldP spid="26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" y="3619500"/>
            <a:ext cx="2743200" cy="2458589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B050"/>
                </a:solidFill>
              </a:rPr>
              <a:t>عالم غیب</a:t>
            </a:r>
          </a:p>
          <a:p>
            <a:pPr algn="ctr"/>
            <a:endParaRPr lang="fa-IR" sz="3200" b="1" dirty="0">
              <a:solidFill>
                <a:srgbClr val="00B050"/>
              </a:solidFill>
            </a:endParaRPr>
          </a:p>
          <a:p>
            <a:pPr algn="ctr"/>
            <a:r>
              <a:rPr lang="fa-IR" sz="3200" b="1" dirty="0" smtClean="0">
                <a:solidFill>
                  <a:srgbClr val="92D050"/>
                </a:solidFill>
              </a:rPr>
              <a:t>عالم ملکوت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0" y="3810000"/>
            <a:ext cx="2667000" cy="2077589"/>
          </a:xfrm>
          <a:prstGeom prst="roundRect">
            <a:avLst/>
          </a:prstGeom>
          <a:solidFill>
            <a:srgbClr val="66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800000"/>
                </a:solidFill>
                <a:cs typeface="B Mitra" pitchFamily="2" charset="-78"/>
              </a:rPr>
              <a:t>عالم شهادت </a:t>
            </a:r>
          </a:p>
          <a:p>
            <a:pPr algn="ctr"/>
            <a:endParaRPr lang="fa-IR" sz="3200" b="1" dirty="0">
              <a:solidFill>
                <a:srgbClr val="663300"/>
              </a:solidFill>
              <a:cs typeface="B Mitra" pitchFamily="2" charset="-78"/>
            </a:endParaRPr>
          </a:p>
          <a:p>
            <a:pPr algn="ctr"/>
            <a:r>
              <a:rPr lang="fa-IR" sz="3200" b="1" dirty="0" smtClean="0">
                <a:solidFill>
                  <a:srgbClr val="663300"/>
                </a:solidFill>
                <a:cs typeface="B Mitra" pitchFamily="2" charset="-78"/>
              </a:rPr>
              <a:t>عالم ملک</a:t>
            </a:r>
            <a:endParaRPr lang="en-US" sz="3200" b="1" dirty="0">
              <a:solidFill>
                <a:srgbClr val="663300"/>
              </a:solidFill>
              <a:cs typeface="B Mitra" pitchFamily="2" charset="-78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788228" y="4262968"/>
            <a:ext cx="3567543" cy="228600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2819399" y="5213194"/>
            <a:ext cx="3567545" cy="228600"/>
          </a:xfrm>
          <a:prstGeom prst="left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9519" y="3739748"/>
            <a:ext cx="402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B Mitra" pitchFamily="2" charset="-78"/>
              </a:rPr>
              <a:t>از منظر </a:t>
            </a:r>
            <a:r>
              <a:rPr lang="fa-IR" sz="2800" dirty="0" smtClean="0">
                <a:solidFill>
                  <a:srgbClr val="800000"/>
                </a:solidFill>
                <a:cs typeface="B Mitra" pitchFamily="2" charset="-78"/>
              </a:rPr>
              <a:t>حضور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fa-IR" sz="2800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B Mitra" pitchFamily="2" charset="-78"/>
              </a:rPr>
              <a:t>یا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fa-IR" sz="2800" dirty="0" smtClean="0">
                <a:solidFill>
                  <a:srgbClr val="00B050"/>
                </a:solidFill>
                <a:cs typeface="B Mitra" pitchFamily="2" charset="-78"/>
              </a:rPr>
              <a:t>عدم حضور </a:t>
            </a:r>
            <a:r>
              <a:rPr lang="fa-IR" sz="2800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B Mitra" pitchFamily="2" charset="-78"/>
              </a:rPr>
              <a:t>حقیقت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  <a:cs typeface="B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71075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B Mitra" pitchFamily="2" charset="-78"/>
              </a:rPr>
              <a:t>از منظر </a:t>
            </a:r>
            <a:r>
              <a:rPr lang="fa-IR" sz="2800" dirty="0" smtClean="0">
                <a:solidFill>
                  <a:srgbClr val="663300"/>
                </a:solidFill>
                <a:cs typeface="B Mitra" pitchFamily="2" charset="-78"/>
              </a:rPr>
              <a:t>ظاهر</a:t>
            </a:r>
            <a:r>
              <a:rPr lang="fa-IR" sz="2800" dirty="0" smtClean="0">
                <a:solidFill>
                  <a:srgbClr val="92D050"/>
                </a:solidFill>
                <a:cs typeface="B Mitra" pitchFamily="2" charset="-78"/>
              </a:rPr>
              <a:t> </a:t>
            </a:r>
            <a:r>
              <a:rPr lang="fa-IR" sz="2800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B Mitra" pitchFamily="2" charset="-78"/>
              </a:rPr>
              <a:t>یا</a:t>
            </a:r>
            <a:r>
              <a:rPr lang="fa-IR" sz="2800" dirty="0" smtClean="0">
                <a:solidFill>
                  <a:srgbClr val="92D050"/>
                </a:solidFill>
                <a:cs typeface="B Mitra" pitchFamily="2" charset="-78"/>
              </a:rPr>
              <a:t> باطن </a:t>
            </a:r>
            <a:r>
              <a:rPr lang="fa-IR" sz="2800" dirty="0" smtClean="0">
                <a:solidFill>
                  <a:schemeClr val="tx1">
                    <a:lumMod val="40000"/>
                    <a:lumOff val="60000"/>
                  </a:schemeClr>
                </a:solidFill>
                <a:cs typeface="B Mitra" pitchFamily="2" charset="-78"/>
              </a:rPr>
              <a:t>حقیقت</a:t>
            </a:r>
            <a:endParaRPr lang="en-US" sz="2800" dirty="0">
              <a:solidFill>
                <a:schemeClr val="tx1">
                  <a:lumMod val="40000"/>
                  <a:lumOff val="60000"/>
                </a:schemeClr>
              </a:solidFill>
              <a:cs typeface="B Mitra" pitchFamily="2" charset="-78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عوالم ملک ، شهادت ، غیب و ملکوت در عرف قرآن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039090" y="2570018"/>
            <a:ext cx="609600" cy="838200"/>
          </a:xfrm>
          <a:prstGeom prst="downArrow">
            <a:avLst>
              <a:gd name="adj1" fmla="val 36364"/>
              <a:gd name="adj2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745" y="1503218"/>
            <a:ext cx="2286000" cy="1066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عناصر الهام</a:t>
            </a:r>
            <a:endParaRPr lang="en-US" sz="24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296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239000" cy="10668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وحی و الهام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1981200"/>
            <a:ext cx="94488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cs typeface="B Mitra" pitchFamily="2" charset="-78"/>
              </a:rPr>
              <a:t> تعریف کلی در آیات و روایات</a:t>
            </a:r>
            <a:r>
              <a:rPr lang="fa-IR" sz="1600" dirty="0" smtClean="0">
                <a:cs typeface="B Mitra" pitchFamily="2" charset="-78"/>
              </a:rPr>
              <a:t> </a:t>
            </a:r>
            <a:r>
              <a:rPr lang="fa-IR" sz="2800" b="1" dirty="0" smtClean="0">
                <a:cs typeface="B Mitra" pitchFamily="2" charset="-78"/>
              </a:rPr>
              <a:t>:</a:t>
            </a:r>
            <a:r>
              <a:rPr lang="fa-IR" sz="1600" dirty="0" smtClean="0">
                <a:cs typeface="B Mitra" pitchFamily="2" charset="-78"/>
              </a:rPr>
              <a:t>  </a:t>
            </a:r>
            <a:r>
              <a:rPr lang="fa-IR" sz="2400" dirty="0" smtClean="0">
                <a:cs typeface="B Mitra" pitchFamily="2" charset="-78"/>
              </a:rPr>
              <a:t>وضعیتی که فرد به دریافت غیب توفیق می یابد وحی یا الهام نام دارد.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7924800" y="3446318"/>
            <a:ext cx="990600" cy="990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وحی</a:t>
            </a:r>
            <a:endParaRPr lang="en-US" sz="24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24800" y="5018809"/>
            <a:ext cx="990600" cy="990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الهام</a:t>
            </a:r>
            <a:endParaRPr lang="en-US" sz="24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7096991" y="3731202"/>
            <a:ext cx="685800" cy="420832"/>
          </a:xfrm>
          <a:prstGeom prst="leftArrow">
            <a:avLst>
              <a:gd name="adj1" fmla="val 50000"/>
              <a:gd name="adj2" fmla="val 5839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117773" y="5303693"/>
            <a:ext cx="685800" cy="420832"/>
          </a:xfrm>
          <a:prstGeom prst="leftArrow">
            <a:avLst>
              <a:gd name="adj1" fmla="val 50000"/>
              <a:gd name="adj2" fmla="val 58391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74227" y="3552609"/>
            <a:ext cx="1984664" cy="81070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جنبه ی بیرونی القائات از جهت صدور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43000" y="5105400"/>
            <a:ext cx="1905000" cy="84815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تنها منشأ القائات خدا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3573390"/>
            <a:ext cx="1911927" cy="80183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منشأ القائات خدا و غیر خدا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24200" y="5140945"/>
            <a:ext cx="1988127" cy="746327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القا کننده درونی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54927" y="3552608"/>
            <a:ext cx="1974273" cy="77801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القا کننده ی مشخص بیرونی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5120640"/>
            <a:ext cx="1920240" cy="82296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جنبه ی درونی القائات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36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9264302">
            <a:off x="7562568" y="669049"/>
            <a:ext cx="1462199" cy="906275"/>
          </a:xfrm>
          <a:prstGeom prst="swooshArrow">
            <a:avLst>
              <a:gd name="adj1" fmla="val 16310"/>
              <a:gd name="adj2" fmla="val 25899"/>
            </a:avLst>
          </a:prstGeom>
          <a:solidFill>
            <a:srgbClr val="C22D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Shape 9"/>
          <p:cNvSpPr/>
          <p:nvPr/>
        </p:nvSpPr>
        <p:spPr>
          <a:xfrm rot="9264302">
            <a:off x="7194502" y="1115916"/>
            <a:ext cx="1943766" cy="1220696"/>
          </a:xfrm>
          <a:prstGeom prst="swooshArrow">
            <a:avLst>
              <a:gd name="adj1" fmla="val 16310"/>
              <a:gd name="adj2" fmla="val 25899"/>
            </a:avLst>
          </a:prstGeom>
          <a:solidFill>
            <a:srgbClr val="C22D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Shape 10"/>
          <p:cNvSpPr/>
          <p:nvPr/>
        </p:nvSpPr>
        <p:spPr>
          <a:xfrm rot="9264302">
            <a:off x="6874943" y="1824553"/>
            <a:ext cx="2358252" cy="1193152"/>
          </a:xfrm>
          <a:prstGeom prst="swooshArrow">
            <a:avLst>
              <a:gd name="adj1" fmla="val 16310"/>
              <a:gd name="adj2" fmla="val 25899"/>
            </a:avLst>
          </a:prstGeom>
          <a:solidFill>
            <a:srgbClr val="C22D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Shape 11"/>
          <p:cNvSpPr/>
          <p:nvPr/>
        </p:nvSpPr>
        <p:spPr>
          <a:xfrm rot="9264302">
            <a:off x="6210841" y="2457427"/>
            <a:ext cx="3248576" cy="1564412"/>
          </a:xfrm>
          <a:prstGeom prst="swooshArrow">
            <a:avLst>
              <a:gd name="adj1" fmla="val 16310"/>
              <a:gd name="adj2" fmla="val 25899"/>
            </a:avLst>
          </a:prstGeom>
          <a:solidFill>
            <a:srgbClr val="C22D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Shape 13"/>
          <p:cNvSpPr/>
          <p:nvPr/>
        </p:nvSpPr>
        <p:spPr>
          <a:xfrm rot="9264302">
            <a:off x="5909283" y="3299408"/>
            <a:ext cx="3616724" cy="1791879"/>
          </a:xfrm>
          <a:prstGeom prst="swooshArrow">
            <a:avLst>
              <a:gd name="adj1" fmla="val 16310"/>
              <a:gd name="adj2" fmla="val 25899"/>
            </a:avLst>
          </a:prstGeom>
          <a:solidFill>
            <a:srgbClr val="C22D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Shape 14"/>
          <p:cNvSpPr/>
          <p:nvPr/>
        </p:nvSpPr>
        <p:spPr>
          <a:xfrm rot="9264302">
            <a:off x="5393742" y="4176004"/>
            <a:ext cx="4220364" cy="1979445"/>
          </a:xfrm>
          <a:prstGeom prst="swooshArrow">
            <a:avLst>
              <a:gd name="adj1" fmla="val 16310"/>
              <a:gd name="adj2" fmla="val 25899"/>
            </a:avLst>
          </a:prstGeom>
          <a:solidFill>
            <a:srgbClr val="C22D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6157384" y="1211224"/>
            <a:ext cx="1561903" cy="846175"/>
          </a:xfrm>
          <a:prstGeom prst="ellipse">
            <a:avLst/>
          </a:pr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محل و واسطه نزول: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04785" y="6193549"/>
            <a:ext cx="1341970" cy="685800"/>
          </a:xfrm>
          <a:prstGeom prst="ellipse">
            <a:avLst/>
          </a:pr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آثار و نتایج: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33956" y="2201617"/>
            <a:ext cx="1392384" cy="685800"/>
          </a:xfrm>
          <a:prstGeom prst="ellipse">
            <a:avLst/>
          </a:pr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موانع دریافت: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46755" y="3069349"/>
            <a:ext cx="1362932" cy="685800"/>
          </a:xfrm>
          <a:prstGeom prst="ellipse">
            <a:avLst/>
          </a:pr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مقدمه دریافت: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92179" y="5155732"/>
            <a:ext cx="1417606" cy="685800"/>
          </a:xfrm>
          <a:prstGeom prst="ellipse">
            <a:avLst/>
          </a:pr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میزان   بهره مندی: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194404" y="4088932"/>
            <a:ext cx="1343981" cy="685800"/>
          </a:xfrm>
          <a:prstGeom prst="ellipse">
            <a:avLst/>
          </a:pr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لازمه دریافت: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57400" y="88068"/>
            <a:ext cx="5876994" cy="1123156"/>
          </a:xfrm>
          <a:prstGeom prst="ellipse">
            <a:avLst/>
          </a:prstGeom>
          <a:solidFill>
            <a:srgbClr val="C22D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itchFamily="2" charset="-78"/>
              </a:rPr>
              <a:t>الهامات غیبی</a:t>
            </a:r>
            <a:endParaRPr lang="en-US" sz="44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24201" y="1392428"/>
            <a:ext cx="2909756" cy="66497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محل: قلب و فؤاد                      واسطه : ملائکه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88351" y="2201617"/>
            <a:ext cx="3755249" cy="58636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گناهان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71600" y="3069349"/>
            <a:ext cx="4267200" cy="58825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رسیدن به گزاره عقلی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53624" y="3962400"/>
            <a:ext cx="4421773" cy="73379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ذکر (دورشدن از نسیان و غفلت) ، توجه به پیامبر و حجتهای الهی 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" y="5029200"/>
            <a:ext cx="4493818" cy="71156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وابسته به میزان طهارت و نزدیکی انسان به افق دید انسان کامل ، میزان تعقل و تفکر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815" y="6019800"/>
            <a:ext cx="4328585" cy="73057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آگاهی به فجور و تقوا ، تطبیق داده های درونی با وحی الهی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87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419167" y="2544209"/>
            <a:ext cx="1944330" cy="1454933"/>
          </a:xfrm>
          <a:custGeom>
            <a:avLst/>
            <a:gdLst>
              <a:gd name="connsiteX0" fmla="*/ 0 w 1219200"/>
              <a:gd name="connsiteY0" fmla="*/ 203204 h 1219200"/>
              <a:gd name="connsiteX1" fmla="*/ 203204 w 1219200"/>
              <a:gd name="connsiteY1" fmla="*/ 0 h 1219200"/>
              <a:gd name="connsiteX2" fmla="*/ 1015996 w 1219200"/>
              <a:gd name="connsiteY2" fmla="*/ 0 h 1219200"/>
              <a:gd name="connsiteX3" fmla="*/ 1219200 w 1219200"/>
              <a:gd name="connsiteY3" fmla="*/ 203204 h 1219200"/>
              <a:gd name="connsiteX4" fmla="*/ 1219200 w 1219200"/>
              <a:gd name="connsiteY4" fmla="*/ 1015996 h 1219200"/>
              <a:gd name="connsiteX5" fmla="*/ 1015996 w 1219200"/>
              <a:gd name="connsiteY5" fmla="*/ 1219200 h 1219200"/>
              <a:gd name="connsiteX6" fmla="*/ 203204 w 1219200"/>
              <a:gd name="connsiteY6" fmla="*/ 1219200 h 1219200"/>
              <a:gd name="connsiteX7" fmla="*/ 0 w 1219200"/>
              <a:gd name="connsiteY7" fmla="*/ 1015996 h 1219200"/>
              <a:gd name="connsiteX8" fmla="*/ 0 w 12192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015996" y="0"/>
                </a:lnTo>
                <a:cubicBezTo>
                  <a:pt x="1128222" y="0"/>
                  <a:pt x="1219200" y="90978"/>
                  <a:pt x="1219200" y="203204"/>
                </a:cubicBezTo>
                <a:lnTo>
                  <a:pt x="1219200" y="1015996"/>
                </a:lnTo>
                <a:cubicBezTo>
                  <a:pt x="1219200" y="1128222"/>
                  <a:pt x="1128222" y="1219200"/>
                  <a:pt x="10159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476" tIns="120476" rIns="120476" bIns="12047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200" b="1" kern="1200" dirty="0" smtClean="0">
                <a:solidFill>
                  <a:schemeClr val="tx1"/>
                </a:solidFill>
                <a:cs typeface="B Mitra" pitchFamily="2" charset="-78"/>
              </a:rPr>
              <a:t>ویژگی  گزاره های الهام</a:t>
            </a:r>
            <a:endParaRPr lang="en-US" sz="32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3881045" y="2033922"/>
            <a:ext cx="1020574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855217" y="0"/>
                </a:ln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591234" y="228600"/>
            <a:ext cx="1772265" cy="1523999"/>
          </a:xfrm>
          <a:custGeom>
            <a:avLst/>
            <a:gdLst>
              <a:gd name="connsiteX0" fmla="*/ 0 w 816864"/>
              <a:gd name="connsiteY0" fmla="*/ 136147 h 816864"/>
              <a:gd name="connsiteX1" fmla="*/ 136147 w 816864"/>
              <a:gd name="connsiteY1" fmla="*/ 0 h 816864"/>
              <a:gd name="connsiteX2" fmla="*/ 680717 w 816864"/>
              <a:gd name="connsiteY2" fmla="*/ 0 h 816864"/>
              <a:gd name="connsiteX3" fmla="*/ 816864 w 816864"/>
              <a:gd name="connsiteY3" fmla="*/ 136147 h 816864"/>
              <a:gd name="connsiteX4" fmla="*/ 816864 w 816864"/>
              <a:gd name="connsiteY4" fmla="*/ 680717 h 816864"/>
              <a:gd name="connsiteX5" fmla="*/ 680717 w 816864"/>
              <a:gd name="connsiteY5" fmla="*/ 816864 h 816864"/>
              <a:gd name="connsiteX6" fmla="*/ 136147 w 816864"/>
              <a:gd name="connsiteY6" fmla="*/ 816864 h 816864"/>
              <a:gd name="connsiteX7" fmla="*/ 0 w 816864"/>
              <a:gd name="connsiteY7" fmla="*/ 680717 h 816864"/>
              <a:gd name="connsiteX8" fmla="*/ 0 w 816864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64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680717" y="0"/>
                </a:lnTo>
                <a:cubicBezTo>
                  <a:pt x="755909" y="0"/>
                  <a:pt x="816864" y="60955"/>
                  <a:pt x="816864" y="136147"/>
                </a:cubicBezTo>
                <a:lnTo>
                  <a:pt x="816864" y="680717"/>
                </a:lnTo>
                <a:cubicBezTo>
                  <a:pt x="816864" y="755909"/>
                  <a:pt x="755909" y="816864"/>
                  <a:pt x="680717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816" tIns="67816" rIns="67816" bIns="6781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solidFill>
                  <a:schemeClr val="tx1"/>
                </a:solidFill>
                <a:cs typeface="B Mitra" pitchFamily="2" charset="-78"/>
              </a:rPr>
              <a:t>جزئی و دارای مصداق معین و تکلیف مشخص</a:t>
            </a:r>
            <a:endParaRPr lang="en-US" sz="2800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Freeform 8"/>
          <p:cNvSpPr/>
          <p:nvPr/>
        </p:nvSpPr>
        <p:spPr>
          <a:xfrm rot="1800000">
            <a:off x="5288961" y="3899837"/>
            <a:ext cx="111270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97727" y="0"/>
                </a:ln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953434" y="3621660"/>
            <a:ext cx="1828799" cy="1636141"/>
          </a:xfrm>
          <a:custGeom>
            <a:avLst/>
            <a:gdLst>
              <a:gd name="connsiteX0" fmla="*/ 0 w 816864"/>
              <a:gd name="connsiteY0" fmla="*/ 136147 h 816864"/>
              <a:gd name="connsiteX1" fmla="*/ 136147 w 816864"/>
              <a:gd name="connsiteY1" fmla="*/ 0 h 816864"/>
              <a:gd name="connsiteX2" fmla="*/ 680717 w 816864"/>
              <a:gd name="connsiteY2" fmla="*/ 0 h 816864"/>
              <a:gd name="connsiteX3" fmla="*/ 816864 w 816864"/>
              <a:gd name="connsiteY3" fmla="*/ 136147 h 816864"/>
              <a:gd name="connsiteX4" fmla="*/ 816864 w 816864"/>
              <a:gd name="connsiteY4" fmla="*/ 680717 h 816864"/>
              <a:gd name="connsiteX5" fmla="*/ 680717 w 816864"/>
              <a:gd name="connsiteY5" fmla="*/ 816864 h 816864"/>
              <a:gd name="connsiteX6" fmla="*/ 136147 w 816864"/>
              <a:gd name="connsiteY6" fmla="*/ 816864 h 816864"/>
              <a:gd name="connsiteX7" fmla="*/ 0 w 816864"/>
              <a:gd name="connsiteY7" fmla="*/ 680717 h 816864"/>
              <a:gd name="connsiteX8" fmla="*/ 0 w 816864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64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680717" y="0"/>
                </a:lnTo>
                <a:cubicBezTo>
                  <a:pt x="755909" y="0"/>
                  <a:pt x="816864" y="60955"/>
                  <a:pt x="816864" y="136147"/>
                </a:cubicBezTo>
                <a:lnTo>
                  <a:pt x="816864" y="680717"/>
                </a:lnTo>
                <a:cubicBezTo>
                  <a:pt x="816864" y="755909"/>
                  <a:pt x="755909" y="816864"/>
                  <a:pt x="680717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36" tIns="75436" rIns="75436" bIns="7543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solidFill>
                  <a:schemeClr val="tx1"/>
                </a:solidFill>
                <a:cs typeface="B Mitra" pitchFamily="2" charset="-78"/>
              </a:rPr>
              <a:t>باید و نبایدهایی با منشأ الهی</a:t>
            </a:r>
            <a:endParaRPr lang="en-US" sz="2800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 rot="9000000">
            <a:off x="2380998" y="3899837"/>
            <a:ext cx="1112706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697727" y="0"/>
                </a:ln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000433" y="3657599"/>
            <a:ext cx="1784518" cy="1584405"/>
          </a:xfrm>
          <a:custGeom>
            <a:avLst/>
            <a:gdLst>
              <a:gd name="connsiteX0" fmla="*/ 0 w 816864"/>
              <a:gd name="connsiteY0" fmla="*/ 136147 h 816864"/>
              <a:gd name="connsiteX1" fmla="*/ 136147 w 816864"/>
              <a:gd name="connsiteY1" fmla="*/ 0 h 816864"/>
              <a:gd name="connsiteX2" fmla="*/ 680717 w 816864"/>
              <a:gd name="connsiteY2" fmla="*/ 0 h 816864"/>
              <a:gd name="connsiteX3" fmla="*/ 816864 w 816864"/>
              <a:gd name="connsiteY3" fmla="*/ 136147 h 816864"/>
              <a:gd name="connsiteX4" fmla="*/ 816864 w 816864"/>
              <a:gd name="connsiteY4" fmla="*/ 680717 h 816864"/>
              <a:gd name="connsiteX5" fmla="*/ 680717 w 816864"/>
              <a:gd name="connsiteY5" fmla="*/ 816864 h 816864"/>
              <a:gd name="connsiteX6" fmla="*/ 136147 w 816864"/>
              <a:gd name="connsiteY6" fmla="*/ 816864 h 816864"/>
              <a:gd name="connsiteX7" fmla="*/ 0 w 816864"/>
              <a:gd name="connsiteY7" fmla="*/ 680717 h 816864"/>
              <a:gd name="connsiteX8" fmla="*/ 0 w 816864"/>
              <a:gd name="connsiteY8" fmla="*/ 136147 h 81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64" h="816864">
                <a:moveTo>
                  <a:pt x="0" y="136147"/>
                </a:moveTo>
                <a:cubicBezTo>
                  <a:pt x="0" y="60955"/>
                  <a:pt x="60955" y="0"/>
                  <a:pt x="136147" y="0"/>
                </a:cubicBezTo>
                <a:lnTo>
                  <a:pt x="680717" y="0"/>
                </a:lnTo>
                <a:cubicBezTo>
                  <a:pt x="755909" y="0"/>
                  <a:pt x="816864" y="60955"/>
                  <a:pt x="816864" y="136147"/>
                </a:cubicBezTo>
                <a:lnTo>
                  <a:pt x="816864" y="680717"/>
                </a:lnTo>
                <a:cubicBezTo>
                  <a:pt x="816864" y="755909"/>
                  <a:pt x="755909" y="816864"/>
                  <a:pt x="680717" y="816864"/>
                </a:cubicBezTo>
                <a:lnTo>
                  <a:pt x="136147" y="816864"/>
                </a:lnTo>
                <a:cubicBezTo>
                  <a:pt x="60955" y="816864"/>
                  <a:pt x="0" y="755909"/>
                  <a:pt x="0" y="680717"/>
                </a:cubicBezTo>
                <a:lnTo>
                  <a:pt x="0" y="13614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516" tIns="80516" rIns="80516" bIns="805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1200" dirty="0" smtClean="0">
                <a:solidFill>
                  <a:schemeClr val="tx1"/>
                </a:solidFill>
                <a:cs typeface="B Mitra" pitchFamily="2" charset="-78"/>
              </a:rPr>
              <a:t>باید مطابق با وحی باشد</a:t>
            </a:r>
            <a:endParaRPr lang="en-US" sz="2800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8305800" y="5486400"/>
            <a:ext cx="474909" cy="457200"/>
            <a:chOff x="8305800" y="5486400"/>
            <a:chExt cx="474909" cy="457200"/>
          </a:xfrm>
          <a:noFill/>
        </p:grpSpPr>
        <p:sp>
          <p:nvSpPr>
            <p:cNvPr id="13" name="Oval 12"/>
            <p:cNvSpPr/>
            <p:nvPr/>
          </p:nvSpPr>
          <p:spPr>
            <a:xfrm>
              <a:off x="8305800" y="5638800"/>
              <a:ext cx="152400" cy="152400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458200" y="5791200"/>
              <a:ext cx="152400" cy="152400"/>
            </a:xfrm>
            <a:prstGeom prst="ellipse">
              <a:avLst/>
            </a:prstGeom>
            <a:grpFill/>
            <a:ln w="28575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B Mitra" pitchFamily="2" charset="-78"/>
              </a:endParaRPr>
            </a:p>
          </p:txBody>
        </p:sp>
        <p:cxnSp>
          <p:nvCxnSpPr>
            <p:cNvPr id="16" name="Straight Connector 15"/>
            <p:cNvCxnSpPr>
              <a:stCxn id="13" idx="5"/>
              <a:endCxn id="14" idx="1"/>
            </p:cNvCxnSpPr>
            <p:nvPr/>
          </p:nvCxnSpPr>
          <p:spPr>
            <a:xfrm>
              <a:off x="8435882" y="5768882"/>
              <a:ext cx="44636" cy="4463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1"/>
            </p:cNvCxnSpPr>
            <p:nvPr/>
          </p:nvCxnSpPr>
          <p:spPr>
            <a:xfrm flipV="1">
              <a:off x="8328118" y="5486400"/>
              <a:ext cx="206282" cy="174718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574427" y="5768882"/>
              <a:ext cx="206282" cy="174718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-48491" y="5802868"/>
            <a:ext cx="8582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cs typeface="B Mitra" pitchFamily="2" charset="-78"/>
              </a:rPr>
              <a:t>توجه : </a:t>
            </a:r>
            <a:r>
              <a:rPr lang="fa-IR" sz="2400" dirty="0" smtClean="0">
                <a:cs typeface="B Mitra" pitchFamily="2" charset="-78"/>
              </a:rPr>
              <a:t>شبهه در باید ها و نبایدها  مربوط به مراحل علم حصولی ،   تفکر و در نهایت تعقل فرد است . و </a:t>
            </a:r>
            <a:r>
              <a:rPr lang="fa-IR" sz="2400" dirty="0">
                <a:cs typeface="B Mitra" pitchFamily="2" charset="-78"/>
              </a:rPr>
              <a:t>الهام هیچ گاه اشتباه نمی کند.</a:t>
            </a:r>
            <a:endParaRPr lang="en-US" sz="24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1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312987" y="2304954"/>
            <a:ext cx="5307013" cy="935230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49099" rIns="49099" bIns="49100" numCol="1" spcCol="1270" anchor="ctr" anchorCtr="0">
            <a:noAutofit/>
          </a:bodyPr>
          <a:lstStyle/>
          <a:p>
            <a:pPr marL="0" lvl="1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عدم استفاده از تعقل و تفکر</a:t>
            </a:r>
            <a:endParaRPr lang="en-US" sz="2400" b="1" kern="1200" dirty="0">
              <a:solidFill>
                <a:schemeClr val="tx1"/>
              </a:solidFill>
              <a:cs typeface="B Mitra" pitchFamily="2" charset="-78"/>
            </a:endParaRPr>
          </a:p>
          <a:p>
            <a:pPr marL="228600" lvl="1" indent="-228600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12987" y="3528623"/>
            <a:ext cx="5307013" cy="732632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49099" rIns="49099" bIns="49100" numCol="1" spcCol="1270" anchor="ctr" anchorCtr="0">
            <a:noAutofit/>
          </a:bodyPr>
          <a:lstStyle/>
          <a:p>
            <a:pPr marL="0" lvl="1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مشابه الهام ولی کاملا در جهت مخالف آن</a:t>
            </a:r>
            <a:endParaRPr lang="en-US" sz="2400" b="1" kern="1200" dirty="0">
              <a:solidFill>
                <a:schemeClr val="tx1"/>
              </a:solidFill>
              <a:cs typeface="B Mitra" pitchFamily="2" charset="-78"/>
            </a:endParaRPr>
          </a:p>
          <a:p>
            <a:pPr marL="228600" lvl="1" indent="-228600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312987" y="4507180"/>
            <a:ext cx="5307013" cy="732632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49099" rIns="49099" bIns="49100" numCol="1" spcCol="1270" anchor="ctr" anchorCtr="0">
            <a:noAutofit/>
          </a:bodyPr>
          <a:lstStyle/>
          <a:p>
            <a:pPr marL="0" lvl="1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شیطان</a:t>
            </a:r>
            <a:endParaRPr lang="en-US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2312988" y="5485738"/>
            <a:ext cx="5307012" cy="838861"/>
            <a:chOff x="2312988" y="5485738"/>
            <a:chExt cx="5307012" cy="838861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547063" y="3251663"/>
              <a:ext cx="838861" cy="5307012"/>
            </a:xfrm>
            <a:prstGeom prst="round2SameRect">
              <a:avLst/>
            </a:prstGeom>
            <a:solidFill>
              <a:srgbClr val="F6B1A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2391482" y="5493603"/>
              <a:ext cx="5181601" cy="7078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000" b="1" dirty="0" smtClean="0">
                  <a:cs typeface="B Mitra" pitchFamily="2" charset="-78"/>
                </a:rPr>
                <a:t>گیرندگی خود فرد ( مبنای عمل و تصمیم : تخیلات  و قواعد جزئی غیر عقلی )</a:t>
              </a:r>
              <a:endParaRPr lang="en-US" sz="2000" b="1" dirty="0">
                <a:cs typeface="B Mitra" pitchFamily="2" charset="-78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1523999" y="1966467"/>
            <a:ext cx="914400" cy="1342135"/>
            <a:chOff x="1523999" y="1042603"/>
            <a:chExt cx="914400" cy="1127125"/>
          </a:xfrm>
        </p:grpSpPr>
        <p:sp>
          <p:nvSpPr>
            <p:cNvPr id="7" name="Freeform 6"/>
            <p:cNvSpPr/>
            <p:nvPr/>
          </p:nvSpPr>
          <p:spPr>
            <a:xfrm rot="10800000">
              <a:off x="1524000" y="1042603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F6B1A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1" tIns="408465" rIns="13970" bIns="40846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3999" y="1286863"/>
              <a:ext cx="914400" cy="69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a-IR" sz="2400" b="1" dirty="0">
                  <a:cs typeface="B Mitra" pitchFamily="2" charset="-78"/>
                </a:rPr>
                <a:t>علت</a:t>
              </a:r>
              <a:endParaRPr lang="en-US" sz="2400" b="1" dirty="0">
                <a:cs typeface="B Mitra" pitchFamily="2" charset="-78"/>
              </a:endParaRPr>
            </a:p>
            <a:p>
              <a:endParaRPr lang="en-US" sz="2400" dirty="0">
                <a:cs typeface="B Mitra" pitchFamily="2" charset="-78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1524000" y="3173624"/>
            <a:ext cx="788988" cy="1127125"/>
            <a:chOff x="1524000" y="3173624"/>
            <a:chExt cx="788988" cy="1127125"/>
          </a:xfrm>
        </p:grpSpPr>
        <p:sp>
          <p:nvSpPr>
            <p:cNvPr id="9" name="Freeform 8"/>
            <p:cNvSpPr/>
            <p:nvPr/>
          </p:nvSpPr>
          <p:spPr>
            <a:xfrm rot="10800000">
              <a:off x="1524000" y="3173624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F6B1A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1" tIns="408465" rIns="13970" bIns="40846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6398" y="3400361"/>
              <a:ext cx="784189" cy="70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cs typeface="B Mitra" pitchFamily="2" charset="-78"/>
                </a:rPr>
                <a:t>ساختار</a:t>
              </a:r>
              <a:endParaRPr lang="en-US" sz="2000" b="1" dirty="0">
                <a:cs typeface="B Mitra" pitchFamily="2" charset="-78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>
                <a:cs typeface="B Mitra" pitchFamily="2" charset="-78"/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1523993" y="4152181"/>
            <a:ext cx="788995" cy="1127125"/>
            <a:chOff x="1523993" y="2999717"/>
            <a:chExt cx="788995" cy="1127125"/>
          </a:xfrm>
        </p:grpSpPr>
        <p:sp>
          <p:nvSpPr>
            <p:cNvPr id="11" name="Freeform 10"/>
            <p:cNvSpPr/>
            <p:nvPr/>
          </p:nvSpPr>
          <p:spPr>
            <a:xfrm rot="10800000">
              <a:off x="1524000" y="2999717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F6B1A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1" tIns="408465" rIns="13970" bIns="40846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23993" y="3196949"/>
              <a:ext cx="756938" cy="700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cs typeface="B Mitra" pitchFamily="2" charset="-78"/>
                </a:rPr>
                <a:t>واسطه</a:t>
              </a:r>
              <a:endParaRPr lang="en-US" sz="2000" b="1" dirty="0">
                <a:cs typeface="B Mitra" pitchFamily="2" charset="-78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>
                <a:cs typeface="B Mitra" pitchFamily="2" charset="-78"/>
              </a:endParaRP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1524000" y="5130739"/>
            <a:ext cx="788988" cy="1127125"/>
            <a:chOff x="1524000" y="3978275"/>
            <a:chExt cx="788988" cy="1127125"/>
          </a:xfrm>
        </p:grpSpPr>
        <p:sp>
          <p:nvSpPr>
            <p:cNvPr id="13" name="Freeform 12"/>
            <p:cNvSpPr/>
            <p:nvPr/>
          </p:nvSpPr>
          <p:spPr>
            <a:xfrm rot="10800000">
              <a:off x="1524000" y="3978275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F6B1A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1" tIns="408465" rIns="13970" bIns="408463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89716" y="4317900"/>
              <a:ext cx="625491" cy="377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cs typeface="B Mitra" pitchFamily="2" charset="-78"/>
                </a:rPr>
                <a:t>لازمه</a:t>
              </a:r>
              <a:endParaRPr lang="en-US" sz="1600" b="1" dirty="0">
                <a:cs typeface="B Mitra" pitchFamily="2" charset="-78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558636" y="152400"/>
            <a:ext cx="6077515" cy="1143000"/>
          </a:xfrm>
          <a:prstGeom prst="roundRect">
            <a:avLst/>
          </a:prstGeom>
          <a:solidFill>
            <a:srgbClr val="F6B1A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solidFill>
                  <a:schemeClr val="tx1"/>
                </a:solidFill>
                <a:cs typeface="B Mitra" pitchFamily="2" charset="-78"/>
              </a:rPr>
              <a:t>وسوسه</a:t>
            </a:r>
            <a:endParaRPr lang="en-US" sz="66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21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52400"/>
            <a:ext cx="7162800" cy="10668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u="sng" dirty="0" smtClean="0">
                <a:solidFill>
                  <a:schemeClr val="tx1"/>
                </a:solidFill>
                <a:cs typeface="B Compset" pitchFamily="2" charset="-78"/>
              </a:rPr>
              <a:t>انجام عمل </a:t>
            </a:r>
            <a:r>
              <a:rPr lang="fa-IR" sz="3200" b="1" dirty="0" smtClean="0">
                <a:solidFill>
                  <a:schemeClr val="tx1"/>
                </a:solidFill>
                <a:cs typeface="B Compset" pitchFamily="2" charset="-78"/>
              </a:rPr>
              <a:t>وابسته به </a:t>
            </a:r>
            <a:r>
              <a:rPr lang="fa-IR" sz="3200" b="1" u="sng" dirty="0" smtClean="0">
                <a:solidFill>
                  <a:schemeClr val="tx1"/>
                </a:solidFill>
                <a:cs typeface="B Compset" pitchFamily="2" charset="-78"/>
              </a:rPr>
              <a:t>نزول علم </a:t>
            </a:r>
            <a:r>
              <a:rPr lang="fa-IR" sz="3200" b="1" dirty="0" smtClean="0">
                <a:solidFill>
                  <a:schemeClr val="tx1"/>
                </a:solidFill>
                <a:cs typeface="B Compset" pitchFamily="2" charset="-78"/>
              </a:rPr>
              <a:t>در صحنه ی زندگی</a:t>
            </a:r>
            <a:endParaRPr lang="en-US" sz="3200" b="1" dirty="0">
              <a:solidFill>
                <a:schemeClr val="tx1"/>
              </a:solidFill>
              <a:cs typeface="B Compset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1600200"/>
            <a:ext cx="1371600" cy="1447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Davat" pitchFamily="2" charset="-78"/>
              </a:rPr>
              <a:t>علم </a:t>
            </a:r>
            <a:endParaRPr lang="en-US" sz="4400" b="1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4343400"/>
            <a:ext cx="1371600" cy="152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Davat" pitchFamily="2" charset="-78"/>
              </a:rPr>
              <a:t>عمل</a:t>
            </a:r>
            <a:endParaRPr lang="en-US" sz="4400" b="1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048000"/>
            <a:ext cx="1371600" cy="1143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Davat" pitchFamily="2" charset="-78"/>
              </a:rPr>
              <a:t>فرآیند فعل</a:t>
            </a:r>
            <a:endParaRPr lang="en-US" sz="2800" b="1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3124200"/>
            <a:ext cx="1905000" cy="838200"/>
          </a:xfrm>
          <a:prstGeom prst="roundRect">
            <a:avLst>
              <a:gd name="adj" fmla="val 44766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800" b="1" dirty="0" smtClean="0">
                <a:solidFill>
                  <a:schemeClr val="tx1"/>
                </a:solidFill>
                <a:cs typeface="B Davat" pitchFamily="2" charset="-78"/>
              </a:rPr>
              <a:t>1)ایمان ،</a:t>
            </a:r>
            <a:r>
              <a:rPr lang="en-US" sz="2800" b="1" dirty="0" smtClean="0">
                <a:solidFill>
                  <a:schemeClr val="tx1"/>
                </a:solidFill>
                <a:cs typeface="B Davat" pitchFamily="2" charset="-78"/>
              </a:rPr>
              <a:t> </a:t>
            </a:r>
            <a:r>
              <a:rPr lang="fa-IR" sz="2800" b="1" dirty="0" smtClean="0">
                <a:solidFill>
                  <a:schemeClr val="tx1"/>
                </a:solidFill>
                <a:cs typeface="B Davat" pitchFamily="2" charset="-78"/>
              </a:rPr>
              <a:t>...........</a:t>
            </a:r>
            <a:endParaRPr lang="en-US" sz="2800" b="1" dirty="0">
              <a:solidFill>
                <a:schemeClr val="tx1"/>
              </a:solidFill>
              <a:cs typeface="B Davat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962400" y="3124200"/>
            <a:ext cx="152400" cy="1143000"/>
          </a:xfrm>
          <a:prstGeom prst="down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71600" y="2348880"/>
            <a:ext cx="1656184" cy="151216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ورودی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16216" y="2348880"/>
            <a:ext cx="1656184" cy="1512168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خروجی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2" y="3861048"/>
            <a:ext cx="1821802" cy="576064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علم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4208" y="3861048"/>
            <a:ext cx="1821802" cy="576064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عمل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65410" y="3032956"/>
            <a:ext cx="3560796" cy="25202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cs typeface="B Mitr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5896" y="2276872"/>
            <a:ext cx="1821802" cy="5760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پردازش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1" y="205343"/>
            <a:ext cx="7200799" cy="7831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fa-IR" sz="4000" b="1" dirty="0" smtClean="0">
                <a:cs typeface="B Mitra" pitchFamily="2" charset="-78"/>
              </a:rPr>
              <a:t>ساختار </a:t>
            </a:r>
            <a:r>
              <a:rPr lang="fa-IR" sz="4000" b="1" dirty="0" smtClean="0">
                <a:cs typeface="B Mitra" pitchFamily="2" charset="-78"/>
              </a:rPr>
              <a:t>کلی انسان                                           </a:t>
            </a:r>
            <a:endParaRPr lang="fa-IR" sz="40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95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52400"/>
            <a:ext cx="7391400" cy="10668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cs typeface="B Mitra" pitchFamily="2" charset="-78"/>
              </a:rPr>
              <a:t>هر علمی                                      عمل</a:t>
            </a:r>
            <a:endParaRPr lang="en-US" sz="44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286000" y="685800"/>
            <a:ext cx="3302540" cy="152400"/>
          </a:xfrm>
          <a:prstGeom prst="left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B Mitra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14400" y="381000"/>
            <a:ext cx="6705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381000"/>
            <a:ext cx="6705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400800" y="3733800"/>
            <a:ext cx="1371600" cy="1447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B Mitra" pitchFamily="2" charset="-78"/>
              </a:rPr>
              <a:t>علم </a:t>
            </a:r>
            <a:endParaRPr lang="en-US" sz="44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43000" y="3810000"/>
            <a:ext cx="1371600" cy="1371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Mitra" pitchFamily="2" charset="-78"/>
              </a:rPr>
              <a:t>عمل</a:t>
            </a:r>
            <a:endParaRPr lang="en-US" sz="4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124200" y="4419600"/>
            <a:ext cx="2971800" cy="304800"/>
          </a:xfrm>
          <a:prstGeom prst="left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81400" y="3581400"/>
            <a:ext cx="2007140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پذیرش علم و فعلیت</a:t>
            </a:r>
            <a:endParaRPr lang="en-US" sz="24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00200" y="1752600"/>
            <a:ext cx="5638800" cy="12954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Mitra" pitchFamily="2" charset="-78"/>
              </a:rPr>
              <a:t>ایمان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پذیرش علم عقلانی و ارمغان بخش آرامش و امنیت در وجود انسان</a:t>
            </a:r>
            <a:endParaRPr lang="en-US" sz="24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4381500" y="3124200"/>
            <a:ext cx="190500" cy="381000"/>
          </a:xfrm>
          <a:prstGeom prst="up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91400" y="3505200"/>
            <a:ext cx="1143000" cy="6096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تفصیلی</a:t>
            </a: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8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400"/>
            <a:ext cx="7620000" cy="1066800"/>
          </a:xfrm>
          <a:prstGeom prst="roundRect">
            <a:avLst>
              <a:gd name="adj" fmla="val 30953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chemeClr val="tx1">
                    <a:lumMod val="95000"/>
                  </a:schemeClr>
                </a:solidFill>
                <a:cs typeface="B Mitra" pitchFamily="2" charset="-78"/>
              </a:rPr>
              <a:t>ایمان در آیات و روایات</a:t>
            </a:r>
            <a:endParaRPr lang="en-US" sz="4800" b="1" dirty="0">
              <a:solidFill>
                <a:schemeClr val="tx1">
                  <a:lumMod val="9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752600"/>
            <a:ext cx="8153400" cy="762000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3200" b="1" dirty="0" smtClean="0">
                <a:solidFill>
                  <a:schemeClr val="tx1"/>
                </a:solidFill>
                <a:cs typeface="B Mitra" pitchFamily="2" charset="-78"/>
              </a:rPr>
              <a:t>تعریف : </a:t>
            </a:r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پذیرش نوعی </a:t>
            </a:r>
            <a:r>
              <a:rPr lang="fa-IR" sz="3200" b="1" dirty="0" smtClean="0">
                <a:solidFill>
                  <a:schemeClr val="tx1"/>
                </a:solidFill>
                <a:cs typeface="B Mitra" pitchFamily="2" charset="-78"/>
              </a:rPr>
              <a:t>علم + عمل </a:t>
            </a:r>
            <a:r>
              <a:rPr lang="fa-IR" sz="3200" dirty="0" smtClean="0">
                <a:solidFill>
                  <a:schemeClr val="tx1"/>
                </a:solidFill>
                <a:cs typeface="B Mitra" pitchFamily="2" charset="-78"/>
              </a:rPr>
              <a:t>متناسب با آن</a:t>
            </a:r>
            <a:endParaRPr lang="en-US" sz="3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1" y="2895600"/>
            <a:ext cx="1981200" cy="1295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Mitra" pitchFamily="2" charset="-78"/>
              </a:rPr>
              <a:t>ایمان به خدا</a:t>
            </a:r>
            <a:endParaRPr lang="en-US" sz="28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4953000"/>
            <a:ext cx="2209800" cy="1295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Mitra" pitchFamily="2" charset="-78"/>
              </a:rPr>
              <a:t>ایمان به غیرخدا</a:t>
            </a:r>
            <a:endParaRPr lang="en-US" sz="2800" b="1" dirty="0">
              <a:solidFill>
                <a:schemeClr val="bg1"/>
              </a:solidFill>
              <a:cs typeface="B Mitra" pitchFamily="2" charset="-78"/>
            </a:endParaRPr>
          </a:p>
        </p:txBody>
      </p:sp>
      <p:cxnSp>
        <p:nvCxnSpPr>
          <p:cNvPr id="7" name="Straight Connector 6"/>
          <p:cNvCxnSpPr>
            <a:stCxn id="4" idx="3"/>
          </p:cNvCxnSpPr>
          <p:nvPr/>
        </p:nvCxnSpPr>
        <p:spPr>
          <a:xfrm>
            <a:off x="7239001" y="3543300"/>
            <a:ext cx="838199" cy="8763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3"/>
          </p:cNvCxnSpPr>
          <p:nvPr/>
        </p:nvCxnSpPr>
        <p:spPr>
          <a:xfrm flipV="1">
            <a:off x="7315200" y="4762500"/>
            <a:ext cx="609600" cy="8382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96200" y="3924300"/>
            <a:ext cx="1371600" cy="11811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Mitra" pitchFamily="2" charset="-78"/>
              </a:rPr>
              <a:t>ایمان</a:t>
            </a:r>
            <a:endParaRPr lang="en-US" sz="28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599" y="2895600"/>
            <a:ext cx="2130879" cy="1104900"/>
          </a:xfrm>
          <a:prstGeom prst="roundRect">
            <a:avLst>
              <a:gd name="adj" fmla="val 43939"/>
            </a:avLst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Mitra" pitchFamily="2" charset="-78"/>
              </a:rPr>
              <a:t>استفاده از تفکر و تعقل</a:t>
            </a:r>
            <a:endParaRPr lang="en-US" sz="28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4600" y="2895600"/>
            <a:ext cx="2743200" cy="1219200"/>
          </a:xfrm>
          <a:prstGeom prst="roundRect">
            <a:avLst>
              <a:gd name="adj" fmla="val 43676"/>
            </a:avLst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Mitra" pitchFamily="2" charset="-78"/>
              </a:rPr>
              <a:t>پذیرش + تسلیم نسبت به عقاید ، دستورات  و احکام الهی</a:t>
            </a:r>
            <a:endParaRPr lang="en-US" sz="20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7201" y="4762500"/>
            <a:ext cx="2204356" cy="1104900"/>
          </a:xfrm>
          <a:prstGeom prst="roundRect">
            <a:avLst>
              <a:gd name="adj" fmla="val 43939"/>
            </a:avLst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Mitra" pitchFamily="2" charset="-78"/>
              </a:rPr>
              <a:t>تسلیم نسبت به غیر خدا</a:t>
            </a:r>
            <a:endParaRPr lang="en-US" sz="28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14600" y="4800600"/>
            <a:ext cx="2743201" cy="1295400"/>
          </a:xfrm>
          <a:prstGeom prst="roundRect">
            <a:avLst>
              <a:gd name="adj" fmla="val 43939"/>
            </a:avLst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Mitra" pitchFamily="2" charset="-78"/>
              </a:rPr>
              <a:t>جهالت و نادانی</a:t>
            </a:r>
            <a:endParaRPr lang="en-US" sz="2800" b="1" dirty="0">
              <a:solidFill>
                <a:schemeClr val="bg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93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animBg="1"/>
      <p:bldP spid="5" grpId="0" animBg="1"/>
      <p:bldP spid="10" grpId="0" animBg="1"/>
      <p:bldP spid="12" grpId="0" animBg="1"/>
      <p:bldP spid="13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0770" y="62345"/>
            <a:ext cx="7380230" cy="77585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796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cs typeface="B Mitra" pitchFamily="2" charset="-78"/>
              </a:rPr>
              <a:t>فعل در عرف قرآن و روایات</a:t>
            </a:r>
            <a:endParaRPr lang="en-US" sz="4000" b="1" dirty="0">
              <a:cs typeface="B Mitra" pitchFamily="2" charset="-7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-457200" y="1066800"/>
            <a:ext cx="9982200" cy="609600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31736" tIns="31736" rIns="31736" bIns="31736" numCol="1" spcCol="1270" anchor="ctr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b="1" kern="1200" dirty="0" smtClean="0">
                <a:solidFill>
                  <a:schemeClr val="tx1"/>
                </a:solidFill>
                <a:cs typeface="B Mitra" pitchFamily="2" charset="-78"/>
              </a:rPr>
              <a:t>     تعریف : </a:t>
            </a:r>
            <a:r>
              <a:rPr lang="fa-IR" sz="2400" b="1" kern="1200" dirty="0" smtClean="0">
                <a:solidFill>
                  <a:schemeClr val="tx1"/>
                </a:solidFill>
                <a:cs typeface="B Mitra" pitchFamily="2" charset="-78"/>
              </a:rPr>
              <a:t>فعل باطن عمل هر فرد است که همان اراده ، نیت ، قصد ، عزم و ایمان اوست.</a:t>
            </a:r>
            <a:endParaRPr lang="en-US" sz="2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200" y="3581400"/>
            <a:ext cx="1188720" cy="1188720"/>
          </a:xfrm>
          <a:custGeom>
            <a:avLst/>
            <a:gdLst>
              <a:gd name="connsiteX0" fmla="*/ 0 w 1825625"/>
              <a:gd name="connsiteY0" fmla="*/ 456406 h 912812"/>
              <a:gd name="connsiteX1" fmla="*/ 912813 w 1825625"/>
              <a:gd name="connsiteY1" fmla="*/ 0 h 912812"/>
              <a:gd name="connsiteX2" fmla="*/ 1825626 w 1825625"/>
              <a:gd name="connsiteY2" fmla="*/ 456406 h 912812"/>
              <a:gd name="connsiteX3" fmla="*/ 912813 w 1825625"/>
              <a:gd name="connsiteY3" fmla="*/ 912812 h 912812"/>
              <a:gd name="connsiteX4" fmla="*/ 0 w 1825625"/>
              <a:gd name="connsiteY4" fmla="*/ 456406 h 9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625" h="912812">
                <a:moveTo>
                  <a:pt x="0" y="456406"/>
                </a:moveTo>
                <a:cubicBezTo>
                  <a:pt x="0" y="204340"/>
                  <a:pt x="408680" y="0"/>
                  <a:pt x="912813" y="0"/>
                </a:cubicBezTo>
                <a:cubicBezTo>
                  <a:pt x="1416946" y="0"/>
                  <a:pt x="1825626" y="204340"/>
                  <a:pt x="1825626" y="456406"/>
                </a:cubicBezTo>
                <a:cubicBezTo>
                  <a:pt x="1825626" y="708472"/>
                  <a:pt x="1416946" y="912812"/>
                  <a:pt x="912813" y="912812"/>
                </a:cubicBezTo>
                <a:cubicBezTo>
                  <a:pt x="408680" y="912812"/>
                  <a:pt x="0" y="708472"/>
                  <a:pt x="0" y="4564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757" tIns="159078" rIns="292757" bIns="15907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000" kern="1200" dirty="0" smtClean="0">
                <a:solidFill>
                  <a:schemeClr val="tx1"/>
                </a:solidFill>
                <a:cs typeface="B Mitra" pitchFamily="2" charset="-78"/>
              </a:rPr>
              <a:t>فعل</a:t>
            </a:r>
            <a:endParaRPr lang="en-US" sz="4000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 rot="17692822">
            <a:off x="782936" y="3355559"/>
            <a:ext cx="1735694" cy="45719"/>
          </a:xfrm>
          <a:custGeom>
            <a:avLst/>
            <a:gdLst>
              <a:gd name="connsiteX0" fmla="*/ 0 w 1735694"/>
              <a:gd name="connsiteY0" fmla="*/ 20214 h 40429"/>
              <a:gd name="connsiteX1" fmla="*/ 1735694 w 1735694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5694" h="40429">
                <a:moveTo>
                  <a:pt x="0" y="20214"/>
                </a:moveTo>
                <a:lnTo>
                  <a:pt x="1735694" y="20214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3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7154" tIns="-23179" rIns="837155" bIns="-23177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50720" y="1981200"/>
            <a:ext cx="990600" cy="914400"/>
          </a:xfrm>
          <a:custGeom>
            <a:avLst/>
            <a:gdLst>
              <a:gd name="connsiteX0" fmla="*/ 0 w 1825625"/>
              <a:gd name="connsiteY0" fmla="*/ 456406 h 912812"/>
              <a:gd name="connsiteX1" fmla="*/ 912813 w 1825625"/>
              <a:gd name="connsiteY1" fmla="*/ 0 h 912812"/>
              <a:gd name="connsiteX2" fmla="*/ 1825626 w 1825625"/>
              <a:gd name="connsiteY2" fmla="*/ 456406 h 912812"/>
              <a:gd name="connsiteX3" fmla="*/ 912813 w 1825625"/>
              <a:gd name="connsiteY3" fmla="*/ 912812 h 912812"/>
              <a:gd name="connsiteX4" fmla="*/ 0 w 1825625"/>
              <a:gd name="connsiteY4" fmla="*/ 456406 h 9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625" h="912812">
                <a:moveTo>
                  <a:pt x="0" y="456406"/>
                </a:moveTo>
                <a:cubicBezTo>
                  <a:pt x="0" y="204340"/>
                  <a:pt x="408680" y="0"/>
                  <a:pt x="912813" y="0"/>
                </a:cubicBezTo>
                <a:cubicBezTo>
                  <a:pt x="1416946" y="0"/>
                  <a:pt x="1825626" y="204340"/>
                  <a:pt x="1825626" y="456406"/>
                </a:cubicBezTo>
                <a:cubicBezTo>
                  <a:pt x="1825626" y="708472"/>
                  <a:pt x="1416946" y="912812"/>
                  <a:pt x="912813" y="912812"/>
                </a:cubicBezTo>
                <a:cubicBezTo>
                  <a:pt x="408680" y="912812"/>
                  <a:pt x="0" y="708472"/>
                  <a:pt x="0" y="4564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2757" tIns="159078" rIns="292757" bIns="159078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400" b="1" dirty="0" smtClean="0">
                <a:solidFill>
                  <a:schemeClr val="tx1"/>
                </a:solidFill>
                <a:cs typeface="B Mitra" pitchFamily="2" charset="-78"/>
              </a:rPr>
              <a:t>اراده</a:t>
            </a:r>
            <a:endParaRPr lang="en-US" sz="14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Freeform 9"/>
          <p:cNvSpPr/>
          <p:nvPr/>
        </p:nvSpPr>
        <p:spPr>
          <a:xfrm rot="19457599">
            <a:off x="1193232" y="3859592"/>
            <a:ext cx="974247" cy="45719"/>
          </a:xfrm>
          <a:custGeom>
            <a:avLst/>
            <a:gdLst>
              <a:gd name="connsiteX0" fmla="*/ 0 w 899305"/>
              <a:gd name="connsiteY0" fmla="*/ 20214 h 40429"/>
              <a:gd name="connsiteX1" fmla="*/ 899305 w 899305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9305" h="40429">
                <a:moveTo>
                  <a:pt x="0" y="20214"/>
                </a:moveTo>
                <a:lnTo>
                  <a:pt x="899305" y="20214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3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869" tIns="-2268" rIns="439870" bIns="-22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b="1" kern="120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81200" y="3183334"/>
            <a:ext cx="990600" cy="914400"/>
          </a:xfrm>
          <a:custGeom>
            <a:avLst/>
            <a:gdLst>
              <a:gd name="connsiteX0" fmla="*/ 0 w 1825625"/>
              <a:gd name="connsiteY0" fmla="*/ 456406 h 912812"/>
              <a:gd name="connsiteX1" fmla="*/ 912813 w 1825625"/>
              <a:gd name="connsiteY1" fmla="*/ 0 h 912812"/>
              <a:gd name="connsiteX2" fmla="*/ 1825626 w 1825625"/>
              <a:gd name="connsiteY2" fmla="*/ 456406 h 912812"/>
              <a:gd name="connsiteX3" fmla="*/ 912813 w 1825625"/>
              <a:gd name="connsiteY3" fmla="*/ 912812 h 912812"/>
              <a:gd name="connsiteX4" fmla="*/ 0 w 1825625"/>
              <a:gd name="connsiteY4" fmla="*/ 456406 h 9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625" h="912812">
                <a:moveTo>
                  <a:pt x="0" y="456406"/>
                </a:moveTo>
                <a:cubicBezTo>
                  <a:pt x="0" y="204340"/>
                  <a:pt x="408680" y="0"/>
                  <a:pt x="912813" y="0"/>
                </a:cubicBezTo>
                <a:cubicBezTo>
                  <a:pt x="1416946" y="0"/>
                  <a:pt x="1825626" y="204340"/>
                  <a:pt x="1825626" y="456406"/>
                </a:cubicBezTo>
                <a:cubicBezTo>
                  <a:pt x="1825626" y="708472"/>
                  <a:pt x="1416946" y="912812"/>
                  <a:pt x="912813" y="912812"/>
                </a:cubicBezTo>
                <a:cubicBezTo>
                  <a:pt x="408680" y="912812"/>
                  <a:pt x="0" y="708472"/>
                  <a:pt x="0" y="4564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5297" tIns="161618" rIns="295297" bIns="16161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عزم</a:t>
            </a:r>
            <a:endParaRPr lang="en-US" sz="20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 rot="2142401">
            <a:off x="1190144" y="4428198"/>
            <a:ext cx="974247" cy="45719"/>
          </a:xfrm>
          <a:custGeom>
            <a:avLst/>
            <a:gdLst>
              <a:gd name="connsiteX0" fmla="*/ 0 w 899305"/>
              <a:gd name="connsiteY0" fmla="*/ 20214 h 40429"/>
              <a:gd name="connsiteX1" fmla="*/ 899305 w 899305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9305" h="40429">
                <a:moveTo>
                  <a:pt x="0" y="20214"/>
                </a:moveTo>
                <a:lnTo>
                  <a:pt x="899305" y="20214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3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9870" tIns="-2269" rIns="439869" bIns="-226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b="1" kern="120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81200" y="4233068"/>
            <a:ext cx="990600" cy="914400"/>
          </a:xfrm>
          <a:custGeom>
            <a:avLst/>
            <a:gdLst>
              <a:gd name="connsiteX0" fmla="*/ 0 w 1825625"/>
              <a:gd name="connsiteY0" fmla="*/ 456406 h 912812"/>
              <a:gd name="connsiteX1" fmla="*/ 912813 w 1825625"/>
              <a:gd name="connsiteY1" fmla="*/ 0 h 912812"/>
              <a:gd name="connsiteX2" fmla="*/ 1825626 w 1825625"/>
              <a:gd name="connsiteY2" fmla="*/ 456406 h 912812"/>
              <a:gd name="connsiteX3" fmla="*/ 912813 w 1825625"/>
              <a:gd name="connsiteY3" fmla="*/ 912812 h 912812"/>
              <a:gd name="connsiteX4" fmla="*/ 0 w 1825625"/>
              <a:gd name="connsiteY4" fmla="*/ 456406 h 9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625" h="912812">
                <a:moveTo>
                  <a:pt x="0" y="456406"/>
                </a:moveTo>
                <a:cubicBezTo>
                  <a:pt x="0" y="204340"/>
                  <a:pt x="408680" y="0"/>
                  <a:pt x="912813" y="0"/>
                </a:cubicBezTo>
                <a:cubicBezTo>
                  <a:pt x="1416946" y="0"/>
                  <a:pt x="1825626" y="204340"/>
                  <a:pt x="1825626" y="456406"/>
                </a:cubicBezTo>
                <a:cubicBezTo>
                  <a:pt x="1825626" y="708472"/>
                  <a:pt x="1416946" y="912812"/>
                  <a:pt x="912813" y="912812"/>
                </a:cubicBezTo>
                <a:cubicBezTo>
                  <a:pt x="408680" y="912812"/>
                  <a:pt x="0" y="708472"/>
                  <a:pt x="0" y="4564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5297" tIns="161618" rIns="295297" bIns="16161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kern="1200" dirty="0" smtClean="0">
                <a:solidFill>
                  <a:schemeClr val="tx1"/>
                </a:solidFill>
                <a:cs typeface="B Mitra" pitchFamily="2" charset="-78"/>
              </a:rPr>
              <a:t>قصد</a:t>
            </a:r>
            <a:endParaRPr lang="en-US" sz="20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4" name="Freeform 13"/>
          <p:cNvSpPr/>
          <p:nvPr/>
        </p:nvSpPr>
        <p:spPr>
          <a:xfrm rot="3907178">
            <a:off x="782936" y="4927936"/>
            <a:ext cx="1735694" cy="45719"/>
          </a:xfrm>
          <a:custGeom>
            <a:avLst/>
            <a:gdLst>
              <a:gd name="connsiteX0" fmla="*/ 0 w 1735694"/>
              <a:gd name="connsiteY0" fmla="*/ 20214 h 40429"/>
              <a:gd name="connsiteX1" fmla="*/ 1735694 w 1735694"/>
              <a:gd name="connsiteY1" fmla="*/ 20214 h 4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5694" h="40429">
                <a:moveTo>
                  <a:pt x="0" y="20214"/>
                </a:moveTo>
                <a:lnTo>
                  <a:pt x="1735694" y="20214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3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7155" tIns="-23178" rIns="837154" bIns="-23178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00" b="1" kern="120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981200" y="5282803"/>
            <a:ext cx="990600" cy="914400"/>
          </a:xfrm>
          <a:custGeom>
            <a:avLst/>
            <a:gdLst>
              <a:gd name="connsiteX0" fmla="*/ 0 w 1825625"/>
              <a:gd name="connsiteY0" fmla="*/ 456406 h 912812"/>
              <a:gd name="connsiteX1" fmla="*/ 912813 w 1825625"/>
              <a:gd name="connsiteY1" fmla="*/ 0 h 912812"/>
              <a:gd name="connsiteX2" fmla="*/ 1825626 w 1825625"/>
              <a:gd name="connsiteY2" fmla="*/ 456406 h 912812"/>
              <a:gd name="connsiteX3" fmla="*/ 912813 w 1825625"/>
              <a:gd name="connsiteY3" fmla="*/ 912812 h 912812"/>
              <a:gd name="connsiteX4" fmla="*/ 0 w 1825625"/>
              <a:gd name="connsiteY4" fmla="*/ 456406 h 91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5625" h="912812">
                <a:moveTo>
                  <a:pt x="0" y="456406"/>
                </a:moveTo>
                <a:cubicBezTo>
                  <a:pt x="0" y="204340"/>
                  <a:pt x="408680" y="0"/>
                  <a:pt x="912813" y="0"/>
                </a:cubicBezTo>
                <a:cubicBezTo>
                  <a:pt x="1416946" y="0"/>
                  <a:pt x="1825626" y="204340"/>
                  <a:pt x="1825626" y="456406"/>
                </a:cubicBezTo>
                <a:cubicBezTo>
                  <a:pt x="1825626" y="708472"/>
                  <a:pt x="1416946" y="912812"/>
                  <a:pt x="912813" y="912812"/>
                </a:cubicBezTo>
                <a:cubicBezTo>
                  <a:pt x="408680" y="912812"/>
                  <a:pt x="0" y="708472"/>
                  <a:pt x="0" y="4564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5297" tIns="161618" rIns="295297" bIns="16161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نیت</a:t>
            </a:r>
            <a:endParaRPr lang="en-US" sz="2000" b="1" kern="12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65120" y="1981200"/>
            <a:ext cx="6278880" cy="762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31736" tIns="31736" rIns="31736" bIns="31736" numCol="1" spcCol="1270" anchor="ctr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تعریف : </a:t>
            </a:r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فعال شدن جریان چاره اندیشی و طلب در فرد  که منشأ آن ایمان است .</a:t>
            </a:r>
          </a:p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kern="1200" dirty="0" smtClean="0">
                <a:solidFill>
                  <a:schemeClr val="tx1"/>
                </a:solidFill>
                <a:cs typeface="B Mitra" pitchFamily="2" charset="-78"/>
              </a:rPr>
              <a:t>آثار : تحریک و گرایش شدید به عمل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65120" y="3200400"/>
            <a:ext cx="6278880" cy="762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31736" tIns="31736" rIns="31736" bIns="31736" numCol="1" spcCol="1270" anchor="ctr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تعریف : </a:t>
            </a:r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قطع و یقین برای رسیدن به مطلوب  و مرحله ی اساسی برای تکانل هر انسانی که منشأ آن ایمان است .</a:t>
            </a:r>
            <a:r>
              <a:rPr lang="fa-IR" sz="2000" kern="1200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65120" y="4267200"/>
            <a:ext cx="6278880" cy="762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31736" tIns="31736" rIns="31736" bIns="31736" numCol="1" spcCol="1270" anchor="ctr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تعریف : </a:t>
            </a:r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تعیین عمل خاص و در صدد انجام آن برآمدن </a:t>
            </a:r>
            <a:r>
              <a:rPr lang="fa-IR" sz="2000" kern="1200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65120" y="5410200"/>
            <a:ext cx="6278880" cy="762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rgbClr r="0" g="0" b="0"/>
          </a:effectRef>
          <a:fontRef idx="minor">
            <a:schemeClr val="dk1"/>
          </a:fontRef>
        </p:style>
        <p:txBody>
          <a:bodyPr spcFirstLastPara="0" vert="horz" wrap="square" lIns="31736" tIns="31736" rIns="31736" bIns="31736" numCol="1" spcCol="1270" anchor="ctr" anchorCtr="0">
            <a:noAutofit/>
          </a:bodyPr>
          <a:lstStyle/>
          <a:p>
            <a:pPr lvl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تعریف : </a:t>
            </a:r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قصد باطنی و مخفی که منشأ آن عزم بوده و  سرچشمه ی هر عمل اختیاری است و آخرین جزء عمل و قرین آن محسوب می شود.</a:t>
            </a:r>
            <a:r>
              <a:rPr lang="fa-IR" sz="2000" kern="1200" dirty="0" smtClean="0">
                <a:solidFill>
                  <a:schemeClr val="tx1"/>
                </a:solidFill>
                <a:cs typeface="B Mitra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0580465"/>
              </p:ext>
            </p:extLst>
          </p:nvPr>
        </p:nvGraphicFramePr>
        <p:xfrm>
          <a:off x="76200" y="1397000"/>
          <a:ext cx="8839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0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7290D5-923B-4E66-A2D4-11C26CA1D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F7290D5-923B-4E66-A2D4-11C26CA1D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F7290D5-923B-4E66-A2D4-11C26CA1D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0F457A-AB4D-4D44-8332-6387BD5FD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620F457A-AB4D-4D44-8332-6387BD5FD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620F457A-AB4D-4D44-8332-6387BD5FD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7B1E5C-1C6B-45C9-9EAD-CBF394D92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F7B1E5C-1C6B-45C9-9EAD-CBF394D92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AF7B1E5C-1C6B-45C9-9EAD-CBF394D92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60317-AEE4-49D6-8463-9174A7AB3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0860317-AEE4-49D6-8463-9174A7AB3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0860317-AEE4-49D6-8463-9174A7AB3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07345C-ECA0-44C0-A0DF-58C5476AD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007345C-ECA0-44C0-A0DF-58C5476AD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007345C-ECA0-44C0-A0DF-58C5476AD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4FF5E-7A91-4AEF-9A9A-17965DFE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7F4FF5E-7A91-4AEF-9A9A-17965DFE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7F4FF5E-7A91-4AEF-9A9A-17965DFE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33D02-3237-4653-8FEB-AD2642835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FF433D02-3237-4653-8FEB-AD2642835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FF433D02-3237-4653-8FEB-AD2642835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2AEC71-723B-45B5-8A01-752B6F21D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02AEC71-723B-45B5-8A01-752B6F21D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202AEC71-723B-45B5-8A01-752B6F21D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8ED18C-E557-4BDA-97ED-D295978E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A8ED18C-E557-4BDA-97ED-D295978E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A8ED18C-E557-4BDA-97ED-D295978E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39660-F196-4471-97CF-84F8A7EC3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3F39660-F196-4471-97CF-84F8A7EC3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3F39660-F196-4471-97CF-84F8A7EC3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A6DF3C-82DB-44FB-839E-903364D75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0A6DF3C-82DB-44FB-839E-903364D75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0A6DF3C-82DB-44FB-839E-903364D75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3EB9E-2B59-47A1-BB29-7C7059E8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E3EB9E-2B59-47A1-BB29-7C7059E8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E3EB9E-2B59-47A1-BB29-7C7059E8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E863FC-A23E-47DB-B610-23D5A5491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AE863FC-A23E-47DB-B610-23D5A5491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2AE863FC-A23E-47DB-B610-23D5A5491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CC7A28-0A14-4B40-9A90-9FFC27DB8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7CCC7A28-0A14-4B40-9A90-9FFC27DB8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CCC7A28-0A14-4B40-9A90-9FFC27DB8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9B5696-219C-4981-8078-F269E6FEA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49B5696-219C-4981-8078-F269E6FEA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149B5696-219C-4981-8078-F269E6FEA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A6B036-4CAF-49B3-92F0-D276ABC70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BBA6B036-4CAF-49B3-92F0-D276ABC70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BBA6B036-4CAF-49B3-92F0-D276ABC70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8C1F4B-A773-4E12-B6B5-2AD08AF7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E68C1F4B-A773-4E12-B6B5-2AD08AF7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E68C1F4B-A773-4E12-B6B5-2AD08AF7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838200"/>
            <a:ext cx="86868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ویژگی رفتارهای متأثر از حالات :  </a:t>
            </a:r>
            <a:r>
              <a:rPr lang="fa-IR" sz="2800" b="1" u="sng" dirty="0" smtClean="0">
                <a:solidFill>
                  <a:schemeClr val="tx1"/>
                </a:solidFill>
                <a:cs typeface="B Mitra" pitchFamily="2" charset="-78"/>
              </a:rPr>
              <a:t>آنی </a:t>
            </a:r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و </a:t>
            </a:r>
            <a:r>
              <a:rPr lang="fa-IR" sz="2800" b="1" u="sng" dirty="0" smtClean="0">
                <a:solidFill>
                  <a:schemeClr val="tx1"/>
                </a:solidFill>
                <a:cs typeface="B Mitra" pitchFamily="2" charset="-78"/>
              </a:rPr>
              <a:t>بدون طی مراحل تفکر و تعقل</a:t>
            </a:r>
            <a:endParaRPr lang="en-US" sz="2800" b="1" u="sng" dirty="0">
              <a:solidFill>
                <a:schemeClr val="tx1"/>
              </a:solidFill>
              <a:cs typeface="B Mitra" pitchFamily="2" charset="-78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685800" y="3283803"/>
            <a:ext cx="7772400" cy="830997"/>
            <a:chOff x="685800" y="2902803"/>
            <a:chExt cx="7772400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2902803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400" dirty="0" smtClean="0">
                  <a:cs typeface="B Mitra" pitchFamily="2" charset="-78"/>
                </a:rPr>
                <a:t>ویژگی حالات عارض :         بدون مبنای ثابت                   تأثیر پذیری از آنها باید به </a:t>
              </a:r>
            </a:p>
            <a:p>
              <a:pPr algn="r" rtl="1"/>
              <a:r>
                <a:rPr lang="fa-IR" sz="2400" dirty="0" smtClean="0">
                  <a:cs typeface="B Mitra" pitchFamily="2" charset="-78"/>
                </a:rPr>
                <a:t>                                 متغیر                                             </a:t>
              </a:r>
              <a:r>
                <a:rPr lang="fa-IR" sz="2400" b="1" u="sng" dirty="0" smtClean="0">
                  <a:cs typeface="B Mitra" pitchFamily="2" charset="-78"/>
                </a:rPr>
                <a:t>حداقل</a:t>
              </a:r>
              <a:r>
                <a:rPr lang="fa-IR" sz="2400" dirty="0" smtClean="0">
                  <a:cs typeface="B Mitra" pitchFamily="2" charset="-78"/>
                </a:rPr>
                <a:t> برسد.                              </a:t>
              </a:r>
              <a:endParaRPr lang="en-US" sz="2400" dirty="0">
                <a:cs typeface="B Mitra" pitchFamily="2" charset="-78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943600" y="3057435"/>
              <a:ext cx="457200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6096000" y="3055203"/>
              <a:ext cx="304800" cy="371564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eft Arrow 11"/>
            <p:cNvSpPr/>
            <p:nvPr/>
          </p:nvSpPr>
          <p:spPr>
            <a:xfrm>
              <a:off x="3352800" y="3048000"/>
              <a:ext cx="762000" cy="335950"/>
            </a:xfrm>
            <a:prstGeom prst="lef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92D05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533400"/>
            <a:ext cx="7848600" cy="152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به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مجموعه صفات خوب یا بد فرد که به طورطبیعی بر رفتار او تاثیر می گذارند </a:t>
            </a:r>
            <a:r>
              <a:rPr lang="fa-IR" sz="2400" b="1" dirty="0">
                <a:solidFill>
                  <a:schemeClr val="tx1"/>
                </a:solidFill>
                <a:cs typeface="B Mitra" pitchFamily="2" charset="-78"/>
              </a:rPr>
              <a:t>"خُلُق" </a:t>
            </a:r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    </a:t>
            </a:r>
          </a:p>
          <a:p>
            <a:pPr lvl="0" algn="r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و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به اعتبار تسلط این صفات بر رفتارها به آن­ها </a:t>
            </a:r>
            <a:r>
              <a:rPr lang="fa-IR" sz="2400" b="1" dirty="0">
                <a:solidFill>
                  <a:schemeClr val="tx1"/>
                </a:solidFill>
                <a:cs typeface="B Mitra" pitchFamily="2" charset="-78"/>
              </a:rPr>
              <a:t>«ملکات» </a:t>
            </a: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می </a:t>
            </a:r>
            <a:r>
              <a:rPr lang="fa-IR" sz="2400" dirty="0">
                <a:solidFill>
                  <a:schemeClr val="tx1"/>
                </a:solidFill>
                <a:cs typeface="B Mitra" pitchFamily="2" charset="-78"/>
              </a:rPr>
              <a:t>گویند.  </a:t>
            </a: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  <a:p>
            <a:pPr algn="r"/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85800" y="3799582"/>
            <a:ext cx="7772400" cy="1077218"/>
            <a:chOff x="685800" y="2902803"/>
            <a:chExt cx="77724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685800" y="2902803"/>
              <a:ext cx="7772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200" b="1" dirty="0" smtClean="0">
                  <a:cs typeface="B Mitra" pitchFamily="2" charset="-78"/>
                </a:rPr>
                <a:t>ریشه ی خلقیات :         محیط و وراثت </a:t>
              </a:r>
            </a:p>
            <a:p>
              <a:pPr algn="r" rtl="1"/>
              <a:r>
                <a:rPr lang="fa-IR" sz="3200" b="1" dirty="0">
                  <a:cs typeface="B Mitra" pitchFamily="2" charset="-78"/>
                </a:rPr>
                <a:t> </a:t>
              </a:r>
              <a:r>
                <a:rPr lang="fa-IR" sz="3200" b="1" dirty="0" smtClean="0">
                  <a:cs typeface="B Mitra" pitchFamily="2" charset="-78"/>
                </a:rPr>
                <a:t>                                تکرار عمل</a:t>
              </a:r>
              <a:endParaRPr lang="en-US" sz="3200" b="1" dirty="0">
                <a:cs typeface="B Mitra" pitchFamily="2" charset="-78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486400" y="3135868"/>
              <a:ext cx="457200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486400" y="3133636"/>
              <a:ext cx="457200" cy="600164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/>
          <p:nvPr/>
        </p:nvGrpSpPr>
        <p:grpSpPr>
          <a:xfrm>
            <a:off x="2438400" y="3944780"/>
            <a:ext cx="721320" cy="914399"/>
            <a:chOff x="2438400" y="3429001"/>
            <a:chExt cx="721320" cy="914399"/>
          </a:xfrm>
          <a:solidFill>
            <a:srgbClr val="92D050"/>
          </a:solidFill>
        </p:grpSpPr>
        <p:sp>
          <p:nvSpPr>
            <p:cNvPr id="13" name="Curved Right Arrow 12"/>
            <p:cNvSpPr/>
            <p:nvPr/>
          </p:nvSpPr>
          <p:spPr>
            <a:xfrm>
              <a:off x="2473920" y="3809999"/>
              <a:ext cx="685800" cy="533401"/>
            </a:xfrm>
            <a:prstGeom prst="curvedRight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urved Down Arrow 14"/>
            <p:cNvSpPr/>
            <p:nvPr/>
          </p:nvSpPr>
          <p:spPr>
            <a:xfrm rot="16200000">
              <a:off x="2578684" y="3288717"/>
              <a:ext cx="440752" cy="721320"/>
            </a:xfrm>
            <a:prstGeom prst="curvedDownArrow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33600" y="2514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cs typeface="B Mitra" pitchFamily="2" charset="-78"/>
              </a:rPr>
              <a:t>خلق سوق دهنده ی انسان به عمل</a:t>
            </a:r>
            <a:endParaRPr lang="en-US" sz="20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90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609600"/>
            <a:ext cx="78486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تعبیر قرآن از ملکات ، خصال و خلقیات : شاکله </a:t>
            </a:r>
            <a:endParaRPr lang="en-US" sz="2800" b="1" dirty="0">
              <a:solidFill>
                <a:schemeClr val="tx1"/>
              </a:solidFill>
              <a:cs typeface="B Mitra" pitchFamily="2" charset="-78"/>
            </a:endParaRPr>
          </a:p>
          <a:p>
            <a:pPr algn="r"/>
            <a:endParaRPr lang="en-US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57600" y="2743200"/>
            <a:ext cx="1676400" cy="1524000"/>
          </a:xfrm>
          <a:prstGeom prst="ellipse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شاکله</a:t>
            </a:r>
            <a:endParaRPr lang="en-US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Striped Right Arrow 8"/>
          <p:cNvSpPr/>
          <p:nvPr/>
        </p:nvSpPr>
        <p:spPr>
          <a:xfrm rot="19763034">
            <a:off x="5253907" y="2553485"/>
            <a:ext cx="1447800" cy="381000"/>
          </a:xfrm>
          <a:prstGeom prst="striped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97814" y="1981200"/>
            <a:ext cx="1303186" cy="609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کمال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19679776">
            <a:off x="5161809" y="203588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Mitra" pitchFamily="2" charset="-78"/>
              </a:rPr>
              <a:t>مثبت یا طیب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12" name="Striped Right Arrow 11"/>
          <p:cNvSpPr/>
          <p:nvPr/>
        </p:nvSpPr>
        <p:spPr>
          <a:xfrm rot="9103710">
            <a:off x="2282121" y="4053952"/>
            <a:ext cx="1447800" cy="381000"/>
          </a:xfrm>
          <a:prstGeom prst="stripedRightArrow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 rot="19679776">
            <a:off x="2305791" y="348368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Mitra" pitchFamily="2" charset="-78"/>
              </a:rPr>
              <a:t>منفی یا خبیث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2814" y="4495800"/>
            <a:ext cx="1303186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مسخ با گناهان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7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304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cs typeface="B Mitra" pitchFamily="2" charset="-78"/>
              </a:rPr>
              <a:t> </a:t>
            </a:r>
            <a:r>
              <a:rPr lang="fa-IR" sz="2800" b="1" dirty="0" smtClean="0">
                <a:cs typeface="B Mitra" pitchFamily="2" charset="-78"/>
              </a:rPr>
              <a:t>      </a:t>
            </a:r>
            <a:r>
              <a:rPr lang="en-US" sz="2800" b="1" dirty="0" smtClean="0">
                <a:cs typeface="B Mitra" pitchFamily="2" charset="-78"/>
              </a:rPr>
              <a:t>             </a:t>
            </a:r>
            <a:r>
              <a:rPr lang="fa-IR" sz="2800" b="1" dirty="0" smtClean="0">
                <a:cs typeface="B Mitra" pitchFamily="2" charset="-78"/>
              </a:rPr>
              <a:t>هر عمل نتیجه ی عمل قبلی و زمینه ی عمل بعدی و                                                    وضعیت  </a:t>
            </a:r>
            <a:r>
              <a:rPr lang="fa-IR" sz="2800" b="1" dirty="0">
                <a:cs typeface="B Mitra" pitchFamily="2" charset="-78"/>
              </a:rPr>
              <a:t>انسان مکلف </a:t>
            </a:r>
            <a:r>
              <a:rPr lang="fa-IR" sz="2800" b="1" dirty="0" smtClean="0">
                <a:cs typeface="B Mitra" pitchFamily="2" charset="-78"/>
              </a:rPr>
              <a:t>نتیجه ی اعمال </a:t>
            </a:r>
            <a:r>
              <a:rPr lang="fa-IR" sz="2800" b="1" dirty="0">
                <a:cs typeface="B Mitra" pitchFamily="2" charset="-78"/>
              </a:rPr>
              <a:t>خود است </a:t>
            </a:r>
            <a:endParaRPr lang="en-US" sz="2800" b="1" dirty="0">
              <a:cs typeface="B Mitra" pitchFamily="2" charset="-78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28600" y="1676400"/>
            <a:ext cx="2895600" cy="2209800"/>
            <a:chOff x="3276600" y="1981200"/>
            <a:chExt cx="2895600" cy="2209800"/>
          </a:xfrm>
        </p:grpSpPr>
        <p:sp>
          <p:nvSpPr>
            <p:cNvPr id="11" name="Oval 10"/>
            <p:cNvSpPr/>
            <p:nvPr/>
          </p:nvSpPr>
          <p:spPr>
            <a:xfrm>
              <a:off x="3276600" y="1981200"/>
              <a:ext cx="1981200" cy="220980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191000" y="1981200"/>
              <a:ext cx="1981200" cy="220980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Group 2"/>
            <p:cNvGrpSpPr/>
            <p:nvPr/>
          </p:nvGrpSpPr>
          <p:grpSpPr>
            <a:xfrm>
              <a:off x="4114800" y="2162944"/>
              <a:ext cx="684040" cy="1875656"/>
              <a:chOff x="4857753" y="1357298"/>
              <a:chExt cx="1000131" cy="4572033"/>
            </a:xfrm>
            <a:solidFill>
              <a:srgbClr val="FFFFFF"/>
            </a:solidFill>
          </p:grpSpPr>
          <p:sp>
            <p:nvSpPr>
              <p:cNvPr id="4" name="Oval 3"/>
              <p:cNvSpPr/>
              <p:nvPr/>
            </p:nvSpPr>
            <p:spPr>
              <a:xfrm>
                <a:off x="4929190" y="1357298"/>
                <a:ext cx="785818" cy="1071570"/>
              </a:xfrm>
              <a:prstGeom prst="ellipse">
                <a:avLst/>
              </a:prstGeom>
              <a:grpFill/>
              <a:ln>
                <a:solidFill>
                  <a:srgbClr val="FFFFFF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5359408" y="2428868"/>
                <a:ext cx="0" cy="1928818"/>
              </a:xfrm>
              <a:prstGeom prst="line">
                <a:avLst/>
              </a:prstGeom>
              <a:grpFill/>
              <a:ln w="50800">
                <a:solidFill>
                  <a:srgbClr val="FFFFFF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5400000">
                <a:off x="4307681" y="4879193"/>
                <a:ext cx="1600210" cy="500065"/>
              </a:xfrm>
              <a:prstGeom prst="line">
                <a:avLst/>
              </a:prstGeom>
              <a:grpFill/>
              <a:ln w="63500">
                <a:solidFill>
                  <a:srgbClr val="FFFFFF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4822033" y="4893479"/>
                <a:ext cx="1571636" cy="500066"/>
              </a:xfrm>
              <a:prstGeom prst="line">
                <a:avLst/>
              </a:prstGeom>
              <a:grpFill/>
              <a:ln w="63500">
                <a:solidFill>
                  <a:srgbClr val="FFFFFF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5000628" y="3071810"/>
                <a:ext cx="1143008" cy="428628"/>
              </a:xfrm>
              <a:prstGeom prst="line">
                <a:avLst/>
              </a:prstGeom>
              <a:grpFill/>
              <a:ln w="63500">
                <a:solidFill>
                  <a:srgbClr val="FFFFFF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4572000" y="3071810"/>
                <a:ext cx="1143008" cy="428628"/>
              </a:xfrm>
              <a:prstGeom prst="line">
                <a:avLst/>
              </a:prstGeom>
              <a:grpFill/>
              <a:ln w="63500">
                <a:solidFill>
                  <a:srgbClr val="FFFFFF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Oval 13"/>
          <p:cNvSpPr/>
          <p:nvPr/>
        </p:nvSpPr>
        <p:spPr>
          <a:xfrm>
            <a:off x="914400" y="1219200"/>
            <a:ext cx="1295400" cy="41749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</a:rPr>
              <a:t>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15" name="Group 54"/>
          <p:cNvGrpSpPr/>
          <p:nvPr/>
        </p:nvGrpSpPr>
        <p:grpSpPr>
          <a:xfrm>
            <a:off x="4343397" y="5029218"/>
            <a:ext cx="3200403" cy="1752582"/>
            <a:chOff x="4190997" y="2133600"/>
            <a:chExt cx="3200403" cy="1752582"/>
          </a:xfrm>
        </p:grpSpPr>
        <p:sp>
          <p:nvSpPr>
            <p:cNvPr id="39" name="Right Bracket 38"/>
            <p:cNvSpPr/>
            <p:nvPr/>
          </p:nvSpPr>
          <p:spPr>
            <a:xfrm rot="4595414">
              <a:off x="5561148" y="1323244"/>
              <a:ext cx="460099" cy="3200402"/>
            </a:xfrm>
            <a:prstGeom prst="rightBracket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2"/>
              <a:endCxn id="41" idx="2"/>
            </p:cNvCxnSpPr>
            <p:nvPr/>
          </p:nvCxnSpPr>
          <p:spPr>
            <a:xfrm flipH="1">
              <a:off x="5791200" y="3147223"/>
              <a:ext cx="53349" cy="357959"/>
            </a:xfrm>
            <a:prstGeom prst="line">
              <a:avLst/>
            </a:prstGeom>
            <a:ln w="762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ight Bracket 40"/>
            <p:cNvSpPr/>
            <p:nvPr/>
          </p:nvSpPr>
          <p:spPr>
            <a:xfrm rot="16200000">
              <a:off x="5600700" y="3162282"/>
              <a:ext cx="381000" cy="1066800"/>
            </a:xfrm>
            <a:prstGeom prst="rightBracket">
              <a:avLst/>
            </a:prstGeom>
            <a:ln w="762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26646" y="2667000"/>
              <a:ext cx="1437301" cy="590644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954099" y="2304956"/>
              <a:ext cx="1437301" cy="590644"/>
            </a:xfrm>
            <a:prstGeom prst="ellipse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 rot="20541171">
              <a:off x="4495800" y="2133600"/>
              <a:ext cx="769703" cy="990581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3200" b="1" dirty="0" smtClean="0">
                  <a:solidFill>
                    <a:schemeClr val="tx1"/>
                  </a:solidFill>
                  <a:cs typeface="B Mitra" pitchFamily="2" charset="-78"/>
                </a:rPr>
                <a:t>حق</a:t>
              </a:r>
              <a:endParaRPr lang="en-US" sz="3200" b="1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 rot="20415997">
            <a:off x="6214852" y="4849595"/>
            <a:ext cx="990600" cy="8763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19600" y="3849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rtl="1"/>
            <a:r>
              <a:rPr lang="fa-IR" b="1" dirty="0">
                <a:cs typeface="B Mitra" pitchFamily="2" charset="-78"/>
              </a:rPr>
              <a:t>خالی بودن از حق باعث «خفیف»، سبک و بی ارزش بودن عمل است. </a:t>
            </a:r>
            <a:endParaRPr lang="en-US" b="1" dirty="0">
              <a:cs typeface="B Mitra" pitchFamily="2" charset="-78"/>
            </a:endParaRPr>
          </a:p>
        </p:txBody>
      </p:sp>
      <p:grpSp>
        <p:nvGrpSpPr>
          <p:cNvPr id="16" name="Group 68"/>
          <p:cNvGrpSpPr/>
          <p:nvPr/>
        </p:nvGrpSpPr>
        <p:grpSpPr>
          <a:xfrm>
            <a:off x="4343400" y="4876819"/>
            <a:ext cx="3200403" cy="1904981"/>
            <a:chOff x="4343400" y="3406150"/>
            <a:chExt cx="3200403" cy="1904981"/>
          </a:xfrm>
        </p:grpSpPr>
        <p:grpSp>
          <p:nvGrpSpPr>
            <p:cNvPr id="17" name="Group 66"/>
            <p:cNvGrpSpPr/>
            <p:nvPr/>
          </p:nvGrpSpPr>
          <p:grpSpPr>
            <a:xfrm>
              <a:off x="4343400" y="3406150"/>
              <a:ext cx="3200403" cy="1904981"/>
              <a:chOff x="4495797" y="1752601"/>
              <a:chExt cx="3200403" cy="1904981"/>
            </a:xfrm>
          </p:grpSpPr>
          <p:sp>
            <p:nvSpPr>
              <p:cNvPr id="58" name="Right Bracket 57"/>
              <p:cNvSpPr/>
              <p:nvPr/>
            </p:nvSpPr>
            <p:spPr>
              <a:xfrm rot="5400000">
                <a:off x="5865948" y="1094644"/>
                <a:ext cx="460099" cy="3200402"/>
              </a:xfrm>
              <a:prstGeom prst="rightBracket">
                <a:avLst/>
              </a:prstGeom>
              <a:ln w="571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8" idx="2"/>
                <a:endCxn id="60" idx="2"/>
              </p:cNvCxnSpPr>
              <p:nvPr/>
            </p:nvCxnSpPr>
            <p:spPr>
              <a:xfrm>
                <a:off x="6095998" y="2924895"/>
                <a:ext cx="2" cy="351687"/>
              </a:xfrm>
              <a:prstGeom prst="line">
                <a:avLst/>
              </a:prstGeom>
              <a:ln w="762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ight Bracket 59"/>
              <p:cNvSpPr/>
              <p:nvPr/>
            </p:nvSpPr>
            <p:spPr>
              <a:xfrm rot="16200000">
                <a:off x="5905500" y="2933682"/>
                <a:ext cx="381000" cy="1066800"/>
              </a:xfrm>
              <a:prstGeom prst="rightBracket">
                <a:avLst/>
              </a:prstGeom>
              <a:ln w="762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846113">
                <a:off x="4531446" y="2232651"/>
                <a:ext cx="1437301" cy="590644"/>
              </a:xfrm>
              <a:prstGeom prst="ellips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 rot="846113">
                <a:off x="6258899" y="2291158"/>
                <a:ext cx="1437301" cy="590644"/>
              </a:xfrm>
              <a:prstGeom prst="ellipse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cene3d>
                <a:camera prst="perspectiveFront" fov="2700000">
                  <a:rot lat="19086000" lon="19067999" rev="3108000"/>
                </a:camera>
                <a:lightRig rig="threePt" dir="t">
                  <a:rot lat="0" lon="0" rev="0"/>
                </a:lightRig>
              </a:scene3d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4800600" y="1752601"/>
                <a:ext cx="769703" cy="990581"/>
              </a:xfrm>
              <a:prstGeom prst="round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3200" b="1" dirty="0" smtClean="0">
                    <a:solidFill>
                      <a:schemeClr val="tx1"/>
                    </a:solidFill>
                    <a:cs typeface="B Mitra" pitchFamily="2" charset="-78"/>
                  </a:rPr>
                  <a:t>حق</a:t>
                </a:r>
                <a:endParaRPr lang="en-US" sz="3200" b="1" dirty="0">
                  <a:solidFill>
                    <a:schemeClr val="tx1"/>
                  </a:solidFill>
                  <a:cs typeface="B Mitra" pitchFamily="2" charset="-78"/>
                </a:endParaRPr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6324600" y="3429000"/>
              <a:ext cx="914400" cy="95250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4419600" y="37117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fa-IR" sz="2000" b="1" dirty="0">
                <a:cs typeface="B Mitra" pitchFamily="2" charset="-78"/>
              </a:rPr>
              <a:t>و بهره­مندی عمل از حق منجر به «ثقیل» و سنگین </a:t>
            </a:r>
            <a:r>
              <a:rPr lang="fa-IR" sz="2000" b="1" dirty="0" smtClean="0">
                <a:cs typeface="B Mitra" pitchFamily="2" charset="-78"/>
              </a:rPr>
              <a:t>بودن </a:t>
            </a:r>
            <a:r>
              <a:rPr lang="fa-IR" sz="2000" b="1" dirty="0">
                <a:cs typeface="B Mitra" pitchFamily="2" charset="-78"/>
              </a:rPr>
              <a:t>عمل </a:t>
            </a:r>
            <a:r>
              <a:rPr lang="fa-IR" sz="2000" b="1" dirty="0" smtClean="0">
                <a:cs typeface="B Mitra" pitchFamily="2" charset="-78"/>
              </a:rPr>
              <a:t>است.</a:t>
            </a:r>
            <a:endParaRPr lang="en-US" sz="2000" b="1" dirty="0">
              <a:cs typeface="B Mitra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8203" y="2162945"/>
            <a:ext cx="3200397" cy="26376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جزای الهی براساس       عمل فرد</a:t>
            </a:r>
            <a:endParaRPr lang="en-US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0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45" grpId="0" animBg="1"/>
      <p:bldP spid="45" grpId="1" animBg="1"/>
      <p:bldP spid="56" grpId="0"/>
      <p:bldP spid="56" grpId="1"/>
      <p:bldP spid="68" grpId="0"/>
      <p:bldP spid="68" grpId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228600"/>
            <a:ext cx="3048000" cy="1371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Mitra" pitchFamily="2" charset="-78"/>
              </a:rPr>
              <a:t>حبط</a:t>
            </a:r>
            <a:r>
              <a:rPr lang="fa-IR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Mitra" pitchFamily="2" charset="-78"/>
              </a:rPr>
              <a:t> </a:t>
            </a:r>
            <a:r>
              <a:rPr lang="fa-IR" sz="4000" b="1" dirty="0" smtClean="0">
                <a:solidFill>
                  <a:schemeClr val="tx1"/>
                </a:solidFill>
                <a:cs typeface="B Mitra" pitchFamily="2" charset="-78"/>
              </a:rPr>
              <a:t>اعمال</a:t>
            </a:r>
            <a:endParaRPr lang="en-US" sz="4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52400" y="685800"/>
            <a:ext cx="5334000" cy="4419600"/>
          </a:xfrm>
          <a:prstGeom prst="irregularSeal2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B Mitra" pitchFamily="2" charset="-78"/>
              </a:rPr>
              <a:t>گناه</a:t>
            </a:r>
            <a:endParaRPr lang="en-US" sz="7200" b="1" dirty="0">
              <a:solidFill>
                <a:schemeClr val="accent2">
                  <a:lumMod val="20000"/>
                  <a:lumOff val="80000"/>
                </a:schemeClr>
              </a:solidFill>
              <a:cs typeface="B Mitr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95800" y="2362200"/>
            <a:ext cx="3810000" cy="3505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FF0066"/>
                </a:solidFill>
                <a:cs typeface="B Mitra" pitchFamily="2" charset="-78"/>
              </a:rPr>
              <a:t>عمل نیک</a:t>
            </a:r>
            <a:endParaRPr lang="en-US" sz="6000" b="1" dirty="0">
              <a:solidFill>
                <a:srgbClr val="FF0066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46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71 0.01806 C 0.16667 0.04306 0.22778 0.06505 0.30469 0.06597 C 0.36563 0.06806 0.41563 0.05602 0.41667 0.04097 C 0.41667 0.02616 0.36771 0.01204 0.30573 0.01111 C 0.27466 0.01111 0.2467 0.01297 0.22674 0.01806 C 0.19775 0.025 0.18073 0.03611 0.18073 0.04908 C 0.18073 0.05602 0.18577 0.06297 0.1948 0.06898 C 0.21563 0.08195 0.25677 0.09097 0.30365 0.09213 C 0.35868 0.09398 0.40365 0.0831 0.40365 0.07014 C 0.40469 0.05602 0.35973 0.04398 0.30469 0.04213 C 0.27674 0.04213 0.25174 0.04398 0.23264 0.04815 C 0.20764 0.05509 0.19167 0.06597 0.19167 0.07709 C 0.19167 0.0831 0.1967 0.08912 0.20469 0.09514 C 0.22379 0.10602 0.25973 0.11505 0.30278 0.11597 C 0.35278 0.11713 0.39271 0.10695 0.39271 0.09514 C 0.39375 0.0831 0.35365 0.07199 0.30365 0.07107 C 0.27865 0.07014 0.25573 0.07199 0.23872 0.07616 C 0.21563 0.08195 0.20278 0.09097 0.20278 0.10209 C 0.20278 0.10695 0.20677 0.11297 0.21372 0.11806 C 0.23073 0.12801 0.26372 0.13611 0.30174 0.13704 C 0.3467 0.13704 0.38264 0.12917 0.38264 0.11806 C 0.38264 0.10695 0.34775 0.09699 0.30278 0.09607 C 0.28073 0.09607 0.25973 0.09815 0.2448 0.10116 C 0.22379 0.10602 0.21164 0.11505 0.21077 0.12408 C 0.21077 0.12917 0.21563 0.13403 0.2217 0.13797 C 0.23664 0.14815 0.26667 0.15509 0.3007 0.15509 C 0.34063 0.15602 0.37379 0.14908 0.37379 0.13912 C 0.37466 0.12917 0.34167 0.12014 0.30174 0.11898 C 0.28177 0.11898 0.26268 0.12014 0.24966 0.12408 C 0.23073 0.12801 0.2198 0.13611 0.2198 0.14398 C 0.2198 0.14908 0.22275 0.15301 0.22865 0.15695 C 0.24271 0.16597 0.26875 0.17199 0.29966 0.17315 C 0.33664 0.17315 0.36563 0.16713 0.36563 0.1581 C 0.36667 0.14908 0.33768 0.14097 0.3007 0.14005 C 0.28264 0.14005 0.26667 0.14097 0.25469 0.14398 C 0.23768 0.14815 0.22778 0.15509 0.22778 0.16297 C 0.22778 0.16713 0.23073 0.17014 0.23577 0.17408 C 0.24775 0.18195 0.2717 0.18704 0.29966 0.18797 C 0.33264 0.18912 0.35868 0.1831 0.35868 0.17408 C 0.35868 0.16713 0.33368 0.15903 0.3007 0.15903 C 0.28368 0.1581 0.26875 0.15996 0.25764 0.16204 C 0.24271 0.16597 0.23368 0.17199 0.23368 0.17917 C 0.23368 0.1831 0.23664 0.18611 0.24167 0.18912 C 0.25278 0.19607 0.27466 0.20116 0.29879 0.20209 C 0.32865 0.20301 0.35278 0.19699 0.35278 0.19005 C 0.35278 0.18195 0.32865 0.17616 0.29966 0.175 C 0.28577 0.175 0.2717 0.17616 0.26164 0.17917 C 0.24775 0.18195 0.23976 0.18704 0.23976 0.19398 C 0.23976 0.19699 0.24271 0.2 0.2467 0.20301 C 0.25677 0.20903 0.2757 0.21412 0.29879 0.21412 C 0.32466 0.21505 0.3467 0.20996 0.3467 0.20301 C 0.3467 0.19699 0.3257 0.19097 0.29879 0.19097 C 0.28664 0.19005 0.27379 0.19097 0.26476 0.19306 C 0.25278 0.19699 0.24566 0.20209 0.24566 0.20695 C 0.24566 0.20996 0.24775 0.21297 0.25174 0.21505 C 0.26077 0.22107 0.27778 0.225 0.29879 0.22616 C 0.32275 0.22616 0.34167 0.22107 0.34167 0.21597 C 0.34167 0.20996 0.32275 0.20417 0.29879 0.20417 C 0.28664 0.20417 0.2757 0.20509 0.26875 0.20695 C 0.25677 0.20903 0.2507 0.21412 0.2507 0.21898 C 0.2507 0.22107 0.25278 0.22408 0.25573 0.22616 C 0.26372 0.23195 0.27969 0.23496 0.29775 0.23611 C 0.3198 0.23611 0.33664 0.23195 0.33664 0.22709 C 0.33664 0.22107 0.3198 0.21713 0.29879 0.21597 C 0.28768 0.21597 0.27778 0.21713 0.27066 0.21898 C 0.26077 0.22107 0.25469 0.225 0.25469 0.23009 C 0.25469 0.23195 0.25677 0.23403 0.25973 0.23611 " pathEditMode="relative" rAng="0" ptsTypes="fffffffffffffffffffffffffffffffffffffffffffffffffffffffffffffffffff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0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cs typeface="B Mitra" pitchFamily="2" charset="-78"/>
              </a:rPr>
              <a:t>اعمال نماینده ی درونیات</a:t>
            </a:r>
            <a:endParaRPr lang="en-US" sz="2800" b="1" dirty="0">
              <a:cs typeface="B Mitra" pitchFamily="2" charset="-78"/>
            </a:endParaRPr>
          </a:p>
        </p:txBody>
      </p:sp>
      <p:sp>
        <p:nvSpPr>
          <p:cNvPr id="6" name="Can 5"/>
          <p:cNvSpPr/>
          <p:nvPr/>
        </p:nvSpPr>
        <p:spPr>
          <a:xfrm>
            <a:off x="304800" y="2362200"/>
            <a:ext cx="1676400" cy="2743200"/>
          </a:xfrm>
          <a:prstGeom prst="can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عمل</a:t>
            </a:r>
            <a:endParaRPr lang="en-US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Can 7"/>
          <p:cNvSpPr/>
          <p:nvPr/>
        </p:nvSpPr>
        <p:spPr>
          <a:xfrm rot="4187226">
            <a:off x="831491" y="2549519"/>
            <a:ext cx="1676400" cy="2743200"/>
          </a:xfrm>
          <a:prstGeom prst="can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Mitra" pitchFamily="2" charset="-78"/>
              </a:rPr>
              <a:t>عمل</a:t>
            </a:r>
            <a:endParaRPr lang="en-US" sz="28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57837" y="4859399"/>
            <a:ext cx="977182" cy="8382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باورها 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3959584"/>
            <a:ext cx="1066800" cy="764816"/>
          </a:xfrm>
          <a:prstGeom prst="roundRect">
            <a:avLst/>
          </a:prstGeom>
          <a:solidFill>
            <a:srgbClr val="FF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خصلت­ها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3900" y="5199001"/>
            <a:ext cx="1333500" cy="515999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شخصیت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810000" y="3581400"/>
            <a:ext cx="1600200" cy="877328"/>
          </a:xfrm>
          <a:prstGeom prst="triangle">
            <a:avLst>
              <a:gd name="adj" fmla="val 3874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Mitra" pitchFamily="2" charset="-78"/>
              </a:rPr>
              <a:t>شناخت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15200" y="5115707"/>
            <a:ext cx="894143" cy="6096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Mitra" pitchFamily="2" charset="-78"/>
              </a:rPr>
              <a:t>نوع تفکر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10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8067" y="205343"/>
            <a:ext cx="7248577" cy="91940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بدون</a:t>
            </a:r>
            <a:r>
              <a:rPr lang="fa-IR" sz="2400" b="1" dirty="0" smtClean="0"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مطالعه علمی و عملی قرآن و روایات </a:t>
            </a:r>
            <a:r>
              <a:rPr lang="fa-IR" sz="2400" b="1" dirty="0" smtClean="0">
                <a:cs typeface="B Mitra" pitchFamily="2" charset="-78"/>
              </a:rPr>
              <a:t>، رسیدن به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کمال</a:t>
            </a:r>
            <a:r>
              <a:rPr lang="fa-IR" sz="2400" b="1" dirty="0" smtClean="0">
                <a:cs typeface="B Mitra" pitchFamily="2" charset="-78"/>
              </a:rPr>
              <a:t>                                                  برای انسان </a:t>
            </a: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غیرممکن</a:t>
            </a:r>
            <a:r>
              <a:rPr lang="fa-IR" sz="2400" b="1" dirty="0" smtClean="0">
                <a:cs typeface="B Mitra" pitchFamily="2" charset="-78"/>
              </a:rPr>
              <a:t> است.</a:t>
            </a:r>
            <a:endParaRPr lang="fa-IR" sz="2400" b="1" dirty="0">
              <a:cs typeface="B Mitra" pitchFamily="2" charset="-78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4355976" y="4653136"/>
            <a:ext cx="3915831" cy="1510933"/>
            <a:chOff x="4512726" y="5046008"/>
            <a:chExt cx="4415806" cy="1626842"/>
          </a:xfrm>
        </p:grpSpPr>
        <p:sp>
          <p:nvSpPr>
            <p:cNvPr id="15" name="Oval 14"/>
            <p:cNvSpPr/>
            <p:nvPr/>
          </p:nvSpPr>
          <p:spPr>
            <a:xfrm>
              <a:off x="7956376" y="5393488"/>
              <a:ext cx="972156" cy="93188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400" b="1" dirty="0" smtClean="0">
                  <a:solidFill>
                    <a:schemeClr val="tx1"/>
                  </a:solidFill>
                  <a:cs typeface="B Mitra" pitchFamily="2" charset="-78"/>
                </a:rPr>
                <a:t>ورودی</a:t>
              </a:r>
              <a:endParaRPr lang="fa-IR" sz="1400" b="1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512726" y="5393488"/>
              <a:ext cx="995153" cy="93188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200" b="1" dirty="0" smtClean="0">
                  <a:solidFill>
                    <a:schemeClr val="tx1"/>
                  </a:solidFill>
                  <a:cs typeface="B Mitra" pitchFamily="2" charset="-78"/>
                </a:rPr>
                <a:t>خروجی</a:t>
              </a:r>
              <a:endParaRPr lang="fa-IR" sz="1200" b="1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EE8"/>
                </a:clrFrom>
                <a:clrTo>
                  <a:srgbClr val="FFFEE8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4" t="38518" r="44088" b="11534"/>
            <a:stretch/>
          </p:blipFill>
          <p:spPr>
            <a:xfrm>
              <a:off x="6300192" y="5046008"/>
              <a:ext cx="936104" cy="1626842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9" name="Straight Arrow Connector 18"/>
            <p:cNvCxnSpPr>
              <a:endCxn id="17" idx="3"/>
            </p:cNvCxnSpPr>
            <p:nvPr/>
          </p:nvCxnSpPr>
          <p:spPr>
            <a:xfrm flipH="1">
              <a:off x="7236296" y="5859428"/>
              <a:ext cx="532275" cy="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652120" y="5847827"/>
              <a:ext cx="532275" cy="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>
            <a:off x="4067944" y="5120136"/>
            <a:ext cx="240996" cy="181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992537" y="4653385"/>
            <a:ext cx="1" cy="2964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7" name="Group 34"/>
          <p:cNvGrpSpPr/>
          <p:nvPr/>
        </p:nvGrpSpPr>
        <p:grpSpPr>
          <a:xfrm>
            <a:off x="3961182" y="2150589"/>
            <a:ext cx="228740" cy="1918875"/>
            <a:chOff x="3551172" y="2348880"/>
            <a:chExt cx="228740" cy="1918875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3607476" y="4267755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607475" y="4005064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607476" y="3700871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3595391" y="3403600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563741" y="2636912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3587440" y="2946385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587440" y="3177841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3551172" y="2348880"/>
              <a:ext cx="1724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7668344" y="4221088"/>
            <a:ext cx="615641" cy="38769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تغییر</a:t>
            </a:r>
            <a:endParaRPr lang="en-US" b="1" dirty="0">
              <a:solidFill>
                <a:srgbClr val="FF0000"/>
              </a:solidFill>
              <a:cs typeface="B Mitra" pitchFamily="2" charset="-78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755576" y="1268760"/>
            <a:ext cx="4680520" cy="3681119"/>
            <a:chOff x="0" y="1412776"/>
            <a:chExt cx="4680520" cy="368111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1412776"/>
              <a:ext cx="4680520" cy="3681119"/>
              <a:chOff x="2555775" y="980728"/>
              <a:chExt cx="5225291" cy="4067043"/>
            </a:xfrm>
          </p:grpSpPr>
          <p:grpSp>
            <p:nvGrpSpPr>
              <p:cNvPr id="18" name="Group 6"/>
              <p:cNvGrpSpPr/>
              <p:nvPr/>
            </p:nvGrpSpPr>
            <p:grpSpPr>
              <a:xfrm>
                <a:off x="2555775" y="1484784"/>
                <a:ext cx="3707902" cy="3179642"/>
                <a:chOff x="1" y="2636913"/>
                <a:chExt cx="3707903" cy="317964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DFFFC"/>
                    </a:clrFrom>
                    <a:clrTo>
                      <a:srgbClr val="FDFFFC">
                        <a:alpha val="0"/>
                      </a:srgbClr>
                    </a:clrTo>
                  </a:clrChange>
                  <a:duotone>
                    <a:prstClr val="black"/>
                    <a:srgbClr val="00B0F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042" b="16058"/>
                <a:stretch/>
              </p:blipFill>
              <p:spPr>
                <a:xfrm>
                  <a:off x="1" y="2636913"/>
                  <a:ext cx="2183813" cy="3052688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1980601" y="2654151"/>
                  <a:ext cx="1727303" cy="316240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fa-IR" b="1" dirty="0" smtClean="0">
                      <a:cs typeface="B Mitra" pitchFamily="2" charset="-78"/>
                    </a:rPr>
                    <a:t>..........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عمل7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علم8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عمل6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علم7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عمل5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علم6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عمل4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علم5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عمل3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علم4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عمل2</a:t>
                  </a:r>
                  <a:r>
                    <a:rPr lang="en-US" b="1" dirty="0" smtClean="0">
                      <a:cs typeface="B Mitra" pitchFamily="2" charset="-78"/>
                    </a:rPr>
                    <a:t>  </a:t>
                  </a:r>
                  <a:r>
                    <a:rPr lang="fa-IR" b="1" dirty="0" smtClean="0">
                      <a:cs typeface="B Mitra" pitchFamily="2" charset="-78"/>
                    </a:rPr>
                    <a:t>علم3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عمل1</a:t>
                  </a:r>
                  <a:r>
                    <a:rPr lang="en-US" b="1" dirty="0" smtClean="0">
                      <a:cs typeface="B Mitra" pitchFamily="2" charset="-78"/>
                    </a:rPr>
                    <a:t>   </a:t>
                  </a:r>
                  <a:r>
                    <a:rPr lang="fa-IR" b="1" dirty="0" smtClean="0">
                      <a:cs typeface="B Mitra" pitchFamily="2" charset="-78"/>
                    </a:rPr>
                    <a:t>علم2</a:t>
                  </a:r>
                </a:p>
                <a:p>
                  <a:r>
                    <a:rPr lang="fa-IR" b="1" dirty="0" smtClean="0">
                      <a:cs typeface="B Mitra" pitchFamily="2" charset="-78"/>
                    </a:rPr>
                    <a:t>علم1</a:t>
                  </a:r>
                </a:p>
                <a:p>
                  <a:endParaRPr lang="fa-IR" b="1" dirty="0">
                    <a:cs typeface="B Mitra" pitchFamily="2" charset="-78"/>
                  </a:endParaRPr>
                </a:p>
              </p:txBody>
            </p:sp>
          </p:grpSp>
          <p:cxnSp>
            <p:nvCxnSpPr>
              <p:cNvPr id="9" name="Straight Arrow Connector 8"/>
              <p:cNvCxnSpPr/>
              <p:nvPr/>
            </p:nvCxnSpPr>
            <p:spPr>
              <a:xfrm flipV="1">
                <a:off x="6660230" y="1484784"/>
                <a:ext cx="0" cy="3052688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791072" y="2708920"/>
                <a:ext cx="989994" cy="85010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fa-IR" sz="4400" b="1" dirty="0" smtClean="0">
                    <a:cs typeface="B Mitra" pitchFamily="2" charset="-78"/>
                  </a:rPr>
                  <a:t>علم</a:t>
                </a:r>
                <a:endParaRPr lang="fa-IR" sz="4400" b="1" dirty="0">
                  <a:cs typeface="B Mitra" pitchFamily="2" charset="-78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12506" y="4401689"/>
                <a:ext cx="1186783" cy="6460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3200" b="1" dirty="0" smtClean="0">
                    <a:cs typeface="B Mitra" pitchFamily="2" charset="-78"/>
                  </a:rPr>
                  <a:t>بالقوه</a:t>
                </a:r>
                <a:endParaRPr lang="fa-IR" sz="2000" b="1" dirty="0">
                  <a:cs typeface="B Mitra" pitchFamily="2" charset="-7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9410" y="980728"/>
                <a:ext cx="1897156" cy="6460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Mitra" pitchFamily="2" charset="-78"/>
                  </a:rPr>
                  <a:t>  </a:t>
                </a:r>
                <a:r>
                  <a:rPr lang="fa-IR" sz="3200" b="1" dirty="0" smtClean="0">
                    <a:cs typeface="B Mitra" pitchFamily="2" charset="-78"/>
                  </a:rPr>
                  <a:t>بالفعل</a:t>
                </a:r>
                <a:endParaRPr lang="fa-IR" sz="2000" b="1" dirty="0">
                  <a:cs typeface="B Mitra" pitchFamily="2" charset="-78"/>
                </a:endParaRPr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 flipH="1" flipV="1">
              <a:off x="2620460" y="4005064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2627784" y="3429000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2627784" y="3717032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2627784" y="3212975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2627784" y="2924943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627784" y="2636911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2627784" y="2348880"/>
              <a:ext cx="151340" cy="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6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381000"/>
            <a:ext cx="6400800" cy="838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Mitra" pitchFamily="2" charset="-78"/>
              </a:rPr>
              <a:t>تحقق علم و ادراک حقیقی در پناه عمل صالح</a:t>
            </a:r>
            <a:endParaRPr lang="en-US" sz="32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200" y="2057400"/>
            <a:ext cx="990600" cy="9906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هر عمل </a:t>
            </a: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200" y="2057400"/>
            <a:ext cx="990600" cy="99060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علم جدید </a:t>
            </a: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858000" y="2438400"/>
            <a:ext cx="762000" cy="1905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 rot="18562934">
            <a:off x="4711625" y="3297828"/>
            <a:ext cx="1219200" cy="60960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63950" y="3962400"/>
            <a:ext cx="2108050" cy="14478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افزایش سرعت اصلاح نفس با اعمال شایسته</a:t>
            </a:r>
            <a:endParaRPr lang="en-US" sz="24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0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228600"/>
            <a:ext cx="5562600" cy="914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از روش های مهم اصلاح نفس در آیات و روایات</a:t>
            </a:r>
            <a:endParaRPr lang="en-US" sz="2800" dirty="0">
              <a:solidFill>
                <a:schemeClr val="tx1"/>
              </a:solidFill>
              <a:cs typeface="B Mitra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4357812"/>
              </p:ext>
            </p:extLst>
          </p:nvPr>
        </p:nvGraphicFramePr>
        <p:xfrm>
          <a:off x="2286000" y="1447800"/>
          <a:ext cx="4724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1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1B4507-B8F4-4522-BAD1-07AD48A0D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31B4507-B8F4-4522-BAD1-07AD48A0D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857FD5-8F98-42CF-B071-2DBBD5649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2857FD5-8F98-42CF-B071-2DBBD5649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7C2B1-DC16-452D-89A7-47AFA299F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427C2B1-DC16-452D-89A7-47AFA299F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B093E2-03B7-4D78-9EFB-9A561A3D0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4B093E2-03B7-4D78-9EFB-9A561A3D0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423717-259F-474A-9FA4-7D397029C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C423717-259F-474A-9FA4-7D397029C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1E6FA2-3E7A-4DC8-996A-963EC4D40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D1E6FA2-3E7A-4DC8-996A-963EC4D40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661C8D-3422-4F75-92EB-AEB96228D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33661C8D-3422-4F75-92EB-AEB96228D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24A4-B97D-4DA7-9D8E-5C8170F04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BAC124A4-B97D-4DA7-9D8E-5C8170F04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EB2913-8AB2-4B06-A379-E66AD6014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9CEB2913-8AB2-4B06-A379-E66AD6014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06292E-93BE-480C-BB96-50F9E32B6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0F06292E-93BE-480C-BB96-50F9E32B6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1BEDCD-EED3-4E6C-B797-67F5EFFD6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7B1BEDCD-EED3-4E6C-B797-67F5EFFD6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77E309-6A42-423A-884E-1760B98F6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7377E309-6A42-423A-884E-1760B98F6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71600" y="1447800"/>
            <a:ext cx="1430802" cy="198863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" name="Oval 2"/>
          <p:cNvSpPr/>
          <p:nvPr/>
        </p:nvSpPr>
        <p:spPr>
          <a:xfrm rot="10800000">
            <a:off x="5867400" y="4031167"/>
            <a:ext cx="1430802" cy="1988632"/>
          </a:xfrm>
          <a:prstGeom prst="ellipse">
            <a:avLst/>
          </a:prstGeom>
          <a:blipFill>
            <a:blip r:embed="rId3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1027" name="Picture 3" descr="G:\picture\tabiat\20101023122118723_cloud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25045">
            <a:off x="3148201" y="30681"/>
            <a:ext cx="2085609" cy="22290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2932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Mitra" pitchFamily="2" charset="-78"/>
              </a:rPr>
              <a:t>نزول خیرات    و برکات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54936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Mitra" pitchFamily="2" charset="-78"/>
              </a:rPr>
              <a:t>دفع خیرات    و برکات</a:t>
            </a:r>
            <a:endParaRPr lang="en-US" sz="2400" b="1" dirty="0">
              <a:cs typeface="B Mitr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323511"/>
            <a:ext cx="2514600" cy="7150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fa-IR" sz="3600" b="1" dirty="0" smtClean="0">
                <a:cs typeface="B Mitra" pitchFamily="2" charset="-78"/>
              </a:rPr>
              <a:t>توجّه نفسانی</a:t>
            </a:r>
            <a:endParaRPr lang="en-US" sz="36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40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4485539"/>
              </p:ext>
            </p:extLst>
          </p:nvPr>
        </p:nvGraphicFramePr>
        <p:xfrm>
          <a:off x="1219200" y="457200"/>
          <a:ext cx="6477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5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BC378-1DEE-4E20-930F-71A23C5C4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41BC378-1DEE-4E20-930F-71A23C5C4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81700-1377-4EBD-8574-8B1289702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3781700-1377-4EBD-8574-8B1289702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DC2F8-2D7D-4465-904A-E0B5716A2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05DC2F8-2D7D-4465-904A-E0B5716A2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2F098-6F17-4A9D-B845-6A8F850BD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E662F098-6F17-4A9D-B845-6A8F850BD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123709" y="3352800"/>
            <a:ext cx="762000" cy="685800"/>
          </a:xfrm>
          <a:prstGeom prst="ellipse">
            <a:avLst/>
          </a:prstGeom>
          <a:noFill/>
          <a:ln w="28575">
            <a:solidFill>
              <a:srgbClr val="C22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حس</a:t>
            </a:r>
            <a:endParaRPr lang="en-US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85509" y="3352800"/>
            <a:ext cx="762000" cy="685800"/>
          </a:xfrm>
          <a:prstGeom prst="ellipse">
            <a:avLst/>
          </a:prstGeom>
          <a:noFill/>
          <a:ln w="28575">
            <a:solidFill>
              <a:srgbClr val="ABF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خیال</a:t>
            </a:r>
            <a:endParaRPr lang="en-US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47309" y="3352800"/>
            <a:ext cx="762000" cy="6858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Mitra" pitchFamily="2" charset="-78"/>
              </a:rPr>
              <a:t>وهم</a:t>
            </a:r>
            <a:endParaRPr lang="en-US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85509" y="3352800"/>
            <a:ext cx="762000" cy="68580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85309" y="3352800"/>
            <a:ext cx="762000" cy="685800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عقل</a:t>
            </a:r>
            <a:endParaRPr lang="en-US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19400" y="3352800"/>
            <a:ext cx="762000" cy="685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فعل</a:t>
            </a:r>
            <a:endParaRPr lang="en-US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2600" y="533400"/>
            <a:ext cx="5133109" cy="9144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B Mitra" pitchFamily="2" charset="-78"/>
              </a:rPr>
              <a:t>مراحل رشد از ادراک تا عمل </a:t>
            </a:r>
          </a:p>
          <a:p>
            <a:pPr algn="ctr"/>
            <a:r>
              <a:rPr lang="fa-IR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B Mitra" pitchFamily="2" charset="-78"/>
              </a:rPr>
              <a:t>از بدو تولد</a:t>
            </a:r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  <a:cs typeface="B Mitra" pitchFamily="2" charset="-78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5829300" y="3543300"/>
            <a:ext cx="533400" cy="1524000"/>
          </a:xfrm>
          <a:prstGeom prst="rightBrace">
            <a:avLst>
              <a:gd name="adj1" fmla="val 8333"/>
              <a:gd name="adj2" fmla="val 48182"/>
            </a:avLst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66309" y="4236005"/>
            <a:ext cx="3553691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anose="00000400000000000000" pitchFamily="2" charset="-78"/>
              </a:rPr>
              <a:t>تحریک گرایشها و تمایلات با حس نیازها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72200" y="5105400"/>
            <a:ext cx="0" cy="304800"/>
          </a:xfrm>
          <a:prstGeom prst="straightConnector1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56955" y="426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Mitra" panose="00000400000000000000" pitchFamily="2" charset="-78"/>
              </a:rPr>
              <a:t>شکل گیری عواطف و احساسات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14537" y="3352800"/>
            <a:ext cx="762000" cy="685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/>
                </a:solidFill>
                <a:cs typeface="B Mitra" pitchFamily="2" charset="-78"/>
              </a:rPr>
              <a:t>عمل</a:t>
            </a:r>
            <a:endParaRPr lang="en-US" sz="1600" b="1" dirty="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72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9166 -0.005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1.11111E-6 L -0.18333 -0.00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0.00556 L -0.275 -0.00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1.11111E-6 L -0.35833 -0.00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8" grpId="0" animBg="1"/>
      <p:bldP spid="9" grpId="0" animBg="1"/>
      <p:bldP spid="10" grpId="0" animBg="1"/>
      <p:bldP spid="11" grpId="0"/>
      <p:bldP spid="14" grpId="0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64691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9EAE8C-B66B-4761-A314-1BBE120A9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99EAE8C-B66B-4761-A314-1BBE120A9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99EAE8C-B66B-4761-A314-1BBE120A9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C99EAE8C-B66B-4761-A314-1BBE120A9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9A8FD8-A2F8-462B-8322-E04407D7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CC9A8FD8-A2F8-462B-8322-E04407D7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C9A8FD8-A2F8-462B-8322-E04407D7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CC9A8FD8-A2F8-462B-8322-E04407D7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0432E-AE65-43B9-833F-1603D1D4F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D20432E-AE65-43B9-833F-1603D1D4F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D20432E-AE65-43B9-833F-1603D1D4F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D20432E-AE65-43B9-833F-1603D1D4F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212E08-0BDA-47C3-BC30-BFED7862D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6212E08-0BDA-47C3-BC30-BFED7862D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B6212E08-0BDA-47C3-BC30-BFED7862D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B6212E08-0BDA-47C3-BC30-BFED7862D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01BDAE-615D-417A-B95A-3DAEAB00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901BDAE-615D-417A-B95A-3DAEAB00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01BDAE-615D-417A-B95A-3DAEAB00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901BDAE-615D-417A-B95A-3DAEAB000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365B9-0E89-4CE2-AF53-396419DD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84365B9-0E89-4CE2-AF53-396419DD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84365B9-0E89-4CE2-AF53-396419DD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84365B9-0E89-4CE2-AF53-396419DD0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12FAEA-141F-4CCC-9AE4-3D22F860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712FAEA-141F-4CCC-9AE4-3D22F860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712FAEA-141F-4CCC-9AE4-3D22F860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712FAEA-141F-4CCC-9AE4-3D22F860D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07438208"/>
              </p:ext>
            </p:extLst>
          </p:nvPr>
        </p:nvGraphicFramePr>
        <p:xfrm>
          <a:off x="533400" y="533400"/>
          <a:ext cx="7696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45C87-F14F-4177-9D6F-93ABB98B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1B45C87-F14F-4177-9D6F-93ABB98B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1B45C87-F14F-4177-9D6F-93ABB98BE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1B45C87-F14F-4177-9D6F-93ABB98BE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153CF2-A6AD-4452-AA20-870D75C2C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5153CF2-A6AD-4452-AA20-870D75C2C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5153CF2-A6AD-4452-AA20-870D75C2C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5153CF2-A6AD-4452-AA20-870D75C2C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ECBBCD-3127-4B32-970C-0CAC6B27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7ECBBCD-3127-4B32-970C-0CAC6B27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7ECBBCD-3127-4B32-970C-0CAC6B27E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7ECBBCD-3127-4B32-970C-0CAC6B27E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0C398-60FC-4924-A426-131FBA563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140C398-60FC-4924-A426-131FBA563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140C398-60FC-4924-A426-131FBA563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5140C398-60FC-4924-A426-131FBA563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7800" y="5181600"/>
            <a:ext cx="16764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افزایش علم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267200"/>
            <a:ext cx="1676400" cy="914400"/>
          </a:xfrm>
          <a:prstGeom prst="roundRect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رسیدن به برهان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05400" y="152400"/>
            <a:ext cx="1676400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افزایش رشد طبیعی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1524000"/>
            <a:ext cx="1676400" cy="914400"/>
          </a:xfrm>
          <a:prstGeom prst="roundRect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بهره مندی از رشد عقلانی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352800"/>
            <a:ext cx="1676400" cy="914400"/>
          </a:xfrm>
          <a:prstGeom prst="roundRect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به دست آوردن بینه 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2438400"/>
            <a:ext cx="1676400" cy="914400"/>
          </a:xfrm>
          <a:prstGeom prst="roundRect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افزایش خیر گزینی با تقویت تفکر و تعقل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152400"/>
            <a:ext cx="1676400" cy="9144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افزایش تنوع موضوعات مورد ابتلا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648200" y="609600"/>
            <a:ext cx="381000" cy="152400"/>
          </a:xfrm>
          <a:prstGeom prst="lef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 rot="18292159">
            <a:off x="2533670" y="1190462"/>
            <a:ext cx="381000" cy="152400"/>
          </a:xfrm>
          <a:prstGeom prst="leftArrow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94673" y="2913829"/>
            <a:ext cx="2438400" cy="1219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Mitra" pitchFamily="2" charset="-78"/>
              </a:rPr>
              <a:t>رشد عقلی و شکوفایی صفات و خصال نیک</a:t>
            </a:r>
            <a:endParaRPr lang="en-US" sz="2000" b="1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48400" y="1447800"/>
            <a:ext cx="1676400" cy="914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عدم رشد عقلانی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2" name="Left Arrow 21"/>
          <p:cNvSpPr/>
          <p:nvPr/>
        </p:nvSpPr>
        <p:spPr>
          <a:xfrm rot="18292159">
            <a:off x="1047730" y="1952462"/>
            <a:ext cx="381000" cy="152400"/>
          </a:xfrm>
          <a:prstGeom prst="leftArrow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3" name="Left Arrow 22"/>
          <p:cNvSpPr/>
          <p:nvPr/>
        </p:nvSpPr>
        <p:spPr>
          <a:xfrm rot="18292159">
            <a:off x="285730" y="2924338"/>
            <a:ext cx="381000" cy="152400"/>
          </a:xfrm>
          <a:prstGeom prst="leftArrow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4" name="Left Arrow 23"/>
          <p:cNvSpPr/>
          <p:nvPr/>
        </p:nvSpPr>
        <p:spPr>
          <a:xfrm rot="13508140">
            <a:off x="302694" y="4459423"/>
            <a:ext cx="381000" cy="152400"/>
          </a:xfrm>
          <a:prstGeom prst="leftArrow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5" name="Left Arrow 24"/>
          <p:cNvSpPr/>
          <p:nvPr/>
        </p:nvSpPr>
        <p:spPr>
          <a:xfrm rot="13508140">
            <a:off x="912294" y="5373823"/>
            <a:ext cx="381000" cy="152400"/>
          </a:xfrm>
          <a:prstGeom prst="leftArrow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6" name="Left Arrow 25"/>
          <p:cNvSpPr/>
          <p:nvPr/>
        </p:nvSpPr>
        <p:spPr>
          <a:xfrm rot="13508140">
            <a:off x="6783906" y="1103177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29400" y="2362200"/>
            <a:ext cx="1676400" cy="914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عدم خیر گزینی 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86600" y="3276600"/>
            <a:ext cx="1676400" cy="914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Mitra" pitchFamily="2" charset="-78"/>
              </a:rPr>
              <a:t>افزایش انحراف از حق</a:t>
            </a:r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29" name="Left Arrow 28"/>
          <p:cNvSpPr/>
          <p:nvPr/>
        </p:nvSpPr>
        <p:spPr>
          <a:xfrm rot="14560995">
            <a:off x="7889425" y="2005575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0" name="Left Arrow 29"/>
          <p:cNvSpPr/>
          <p:nvPr/>
        </p:nvSpPr>
        <p:spPr>
          <a:xfrm rot="14560995">
            <a:off x="8270425" y="2919975"/>
            <a:ext cx="381000" cy="1524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3" name="Left Arrow 32"/>
          <p:cNvSpPr/>
          <p:nvPr/>
        </p:nvSpPr>
        <p:spPr>
          <a:xfrm rot="7646159" flipV="1">
            <a:off x="2959550" y="4917769"/>
            <a:ext cx="1709679" cy="215545"/>
          </a:xfrm>
          <a:prstGeom prst="leftArrow">
            <a:avLst/>
          </a:prstGeom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29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3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2624942">
            <a:off x="6418688" y="2961458"/>
            <a:ext cx="540060" cy="160087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3569" y="205343"/>
            <a:ext cx="7776864" cy="85129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 smtClean="0">
                <a:cs typeface="B Mitra" pitchFamily="2" charset="-78"/>
              </a:rPr>
              <a:t>انسان لحظه </a:t>
            </a:r>
            <a:r>
              <a:rPr lang="fa-IR" sz="4400" b="1" dirty="0" smtClean="0">
                <a:cs typeface="B Mitra" pitchFamily="2" charset="-78"/>
              </a:rPr>
              <a:t>1</a:t>
            </a:r>
            <a:r>
              <a:rPr lang="fa-IR" sz="4400" b="1" dirty="0">
                <a:solidFill>
                  <a:srgbClr val="FF0000"/>
                </a:solidFill>
                <a:cs typeface="B Mitra" pitchFamily="2" charset="-78"/>
              </a:rPr>
              <a:t>≠</a:t>
            </a:r>
            <a:r>
              <a:rPr lang="fa-IR" sz="4400" b="1" dirty="0">
                <a:cs typeface="B Mitra" pitchFamily="2" charset="-78"/>
              </a:rPr>
              <a:t> </a:t>
            </a:r>
            <a:r>
              <a:rPr lang="fa-IR" sz="4400" b="1" dirty="0" smtClean="0">
                <a:cs typeface="B Mitra" pitchFamily="2" charset="-78"/>
              </a:rPr>
              <a:t>انسان لحظه 2      </a:t>
            </a:r>
            <a:endParaRPr lang="fa-IR" sz="4400" b="1" dirty="0">
              <a:cs typeface="B Mitra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 rot="3101206">
            <a:off x="2235475" y="2022733"/>
            <a:ext cx="4313531" cy="3291840"/>
          </a:xfrm>
          <a:prstGeom prst="ellipse">
            <a:avLst/>
          </a:prstGeom>
          <a:solidFill>
            <a:srgbClr val="00B0F0"/>
          </a:solidFill>
          <a:scene3d>
            <a:camera prst="isometricOffAxis2Top">
              <a:rot lat="18075715" lon="3000000" rev="21594000"/>
            </a:camera>
            <a:lightRig rig="harsh" dir="t"/>
          </a:scene3d>
          <a:sp3d extrusionH="25400" contourW="12700" prstMaterial="clear">
            <a:bevelT w="1079500" h="2184400" prst="slope"/>
            <a:bevelB w="469900" h="38100" prst="hardEdge"/>
            <a:extrusionClr>
              <a:schemeClr val="tx2">
                <a:lumMod val="90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53666" r="1587" b="17916"/>
          <a:stretch/>
        </p:blipFill>
        <p:spPr>
          <a:xfrm>
            <a:off x="6084168" y="1988840"/>
            <a:ext cx="238099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 rot="19062607">
            <a:off x="1907432" y="2898329"/>
            <a:ext cx="540060" cy="160087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4"/>
          <a:stretch/>
        </p:blipFill>
        <p:spPr>
          <a:xfrm>
            <a:off x="827584" y="1750681"/>
            <a:ext cx="1944217" cy="175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 rot="17615735">
            <a:off x="6555242" y="5065263"/>
            <a:ext cx="540060" cy="144692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8"/>
          <a:stretch/>
        </p:blipFill>
        <p:spPr>
          <a:xfrm>
            <a:off x="6876256" y="4931178"/>
            <a:ext cx="1584176" cy="14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 rot="14661177">
            <a:off x="2041679" y="5215463"/>
            <a:ext cx="446549" cy="144692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65458"/>
            <a:ext cx="1656184" cy="155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ardrop 17"/>
          <p:cNvSpPr/>
          <p:nvPr/>
        </p:nvSpPr>
        <p:spPr>
          <a:xfrm rot="8148589">
            <a:off x="7810219" y="2747215"/>
            <a:ext cx="223936" cy="280959"/>
          </a:xfrm>
          <a:prstGeom prst="teardrop">
            <a:avLst>
              <a:gd name="adj" fmla="val 13317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8148589">
            <a:off x="4350205" y="1739103"/>
            <a:ext cx="223936" cy="280959"/>
          </a:xfrm>
          <a:prstGeom prst="teardrop">
            <a:avLst>
              <a:gd name="adj" fmla="val 13317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4392241" y="2346389"/>
            <a:ext cx="115652" cy="722571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-142900"/>
            <a:ext cx="9429816" cy="73581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400000">
            <a:off x="3321835" y="892951"/>
            <a:ext cx="2786082" cy="471490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fa-IR" sz="8000" b="1" dirty="0" smtClean="0">
                <a:solidFill>
                  <a:srgbClr val="FFFF00"/>
                </a:solidFill>
                <a:cs typeface="B Mitra" pitchFamily="2" charset="-78"/>
              </a:rPr>
              <a:t>حقایق</a:t>
            </a:r>
            <a:endParaRPr lang="en-US" sz="8000" b="1" dirty="0" smtClean="0">
              <a:solidFill>
                <a:srgbClr val="FFFF00"/>
              </a:solidFill>
              <a:cs typeface="B Mitra" pitchFamily="2" charset="-78"/>
            </a:endParaRPr>
          </a:p>
          <a:p>
            <a:pPr algn="ctr"/>
            <a:r>
              <a:rPr lang="fa-IR" sz="3600" b="1" dirty="0" smtClean="0">
                <a:solidFill>
                  <a:srgbClr val="FFFF00"/>
                </a:solidFill>
                <a:cs typeface="B Mitra" pitchFamily="2" charset="-78"/>
              </a:rPr>
              <a:t>معیار باور و رفتارها</a:t>
            </a:r>
            <a:r>
              <a:rPr lang="fa-IR" sz="9600" b="1" dirty="0" smtClean="0">
                <a:solidFill>
                  <a:srgbClr val="FFFF00"/>
                </a:solidFill>
                <a:cs typeface="B Mitra" pitchFamily="2" charset="-78"/>
              </a:rPr>
              <a:t> </a:t>
            </a:r>
            <a:endParaRPr lang="fa-IR" sz="9600" b="1" dirty="0">
              <a:solidFill>
                <a:srgbClr val="FFFF00"/>
              </a:solidFill>
              <a:cs typeface="B Mitra" pitchFamily="2" charset="-78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1857356" y="0"/>
          <a:ext cx="6858016" cy="292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703849646"/>
              </p:ext>
            </p:extLst>
          </p:nvPr>
        </p:nvGraphicFramePr>
        <p:xfrm>
          <a:off x="1857356" y="3717032"/>
          <a:ext cx="535785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Graphic spid="32" grpId="0">
        <p:bldAsOne/>
      </p:bldGraphic>
      <p:bldGraphic spid="3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0933583"/>
              </p:ext>
            </p:extLst>
          </p:nvPr>
        </p:nvGraphicFramePr>
        <p:xfrm>
          <a:off x="-1143040" y="714356"/>
          <a:ext cx="10144196" cy="573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643702" y="3786190"/>
            <a:ext cx="1080000" cy="1080000"/>
          </a:xfrm>
          <a:prstGeom prst="ellipse">
            <a:avLst/>
          </a:prstGeom>
          <a:solidFill>
            <a:srgbClr val="33241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اجل و نیازهای متنوع</a:t>
            </a:r>
            <a:endParaRPr lang="fa-IR" dirty="0"/>
          </a:p>
        </p:txBody>
      </p:sp>
      <p:sp>
        <p:nvSpPr>
          <p:cNvPr id="6" name="Oval 5"/>
          <p:cNvSpPr/>
          <p:nvPr/>
        </p:nvSpPr>
        <p:spPr>
          <a:xfrm>
            <a:off x="6643702" y="2428868"/>
            <a:ext cx="1071570" cy="1071570"/>
          </a:xfrm>
          <a:prstGeom prst="ellipse">
            <a:avLst/>
          </a:prstGeom>
          <a:solidFill>
            <a:srgbClr val="33241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Nazanin" pitchFamily="2" charset="-78"/>
              </a:rPr>
              <a:t>عدم طهارت=                                                     عدم دستیابی به حقایق</a:t>
            </a:r>
            <a:endParaRPr lang="fa-IR" sz="1400" dirty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DE01AD-D44E-4FCD-B68A-E3318641D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DDE01AD-D44E-4FCD-B68A-E3318641DE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D2DAF3-B4B7-4DFC-B365-5294A757A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5D2DAF3-B4B7-4DFC-B365-5294A757A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C41F7D-2D7D-4569-8110-6BC2488E1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0C41F7D-2D7D-4569-8110-6BC2488E1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94F79A-34B9-481E-9CF2-00CF70F6F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C94F79A-34B9-481E-9CF2-00CF70F6F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4392D-D6F9-4113-9AAD-24F0FB1AD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9B4392D-D6F9-4113-9AAD-24F0FB1AD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194BB-3F2F-488F-B9E8-B44B9BA71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7A194BB-3F2F-488F-B9E8-B44B9BA71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AC166-F369-4C35-99EF-7486FB0E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B0AC166-F369-4C35-99EF-7486FB0E5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EB20B-4BE8-48D8-AFE3-A64CE064A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87EB20B-4BE8-48D8-AFE3-A64CE064A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A12CE1-9770-44BD-8D57-0BE71DD94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EA12CE1-9770-44BD-8D57-0BE71DD94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build="allAtOnce" animBg="1"/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09682" y="2060848"/>
            <a:ext cx="1214446" cy="125729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  <a:cs typeface="B Mitra" pitchFamily="2" charset="-78"/>
              </a:rPr>
              <a:t>امّا</a:t>
            </a:r>
            <a:endParaRPr lang="fa-IR" sz="44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4" name="Sun 13"/>
          <p:cNvSpPr/>
          <p:nvPr/>
        </p:nvSpPr>
        <p:spPr>
          <a:xfrm>
            <a:off x="35496" y="1916832"/>
            <a:ext cx="4104456" cy="3960440"/>
          </a:xfrm>
          <a:prstGeom prst="sun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solidFill>
                  <a:schemeClr val="accent6">
                    <a:lumMod val="50000"/>
                  </a:schemeClr>
                </a:solidFill>
                <a:cs typeface="B Mitra" pitchFamily="2" charset="-78"/>
              </a:rPr>
              <a:t>شناخت خدا بدیهی </a:t>
            </a:r>
            <a:r>
              <a:rPr lang="fa-IR" sz="2800" b="1" dirty="0" smtClean="0">
                <a:solidFill>
                  <a:schemeClr val="accent6">
                    <a:lumMod val="50000"/>
                  </a:schemeClr>
                </a:solidFill>
                <a:cs typeface="B Mitra" pitchFamily="2" charset="-78"/>
              </a:rPr>
              <a:t>است</a:t>
            </a:r>
            <a:endParaRPr lang="fa-IR" sz="2800" b="1" dirty="0">
              <a:solidFill>
                <a:schemeClr val="accent6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228184" y="3776500"/>
            <a:ext cx="1779110" cy="1164668"/>
          </a:xfrm>
          <a:prstGeom prst="cloud">
            <a:avLst/>
          </a:prstGeom>
          <a:solidFill>
            <a:schemeClr val="tx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Mitra" pitchFamily="2" charset="-78"/>
              </a:rPr>
              <a:t>راس همه ی تحولات</a:t>
            </a:r>
            <a:endParaRPr lang="fa-IR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 rot="7566482">
            <a:off x="6268951" y="140977"/>
            <a:ext cx="2743200" cy="27432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fa-IR" sz="3200" b="1" dirty="0">
                <a:solidFill>
                  <a:schemeClr val="bg1"/>
                </a:solidFill>
                <a:cs typeface="B Mitra" pitchFamily="2" charset="-78"/>
              </a:rPr>
              <a:t>معرفت خالصانه و توحیدی</a:t>
            </a:r>
          </a:p>
        </p:txBody>
      </p:sp>
      <p:sp>
        <p:nvSpPr>
          <p:cNvPr id="3" name="Arc 2"/>
          <p:cNvSpPr/>
          <p:nvPr/>
        </p:nvSpPr>
        <p:spPr>
          <a:xfrm flipH="1">
            <a:off x="7185378" y="2852936"/>
            <a:ext cx="601523" cy="1938516"/>
          </a:xfrm>
          <a:prstGeom prst="arc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 b="1">
              <a:solidFill>
                <a:schemeClr val="bg1"/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1622</Words>
  <Application>Microsoft Office PowerPoint</Application>
  <PresentationFormat>On-screen Show (4:3)</PresentationFormat>
  <Paragraphs>404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2  Davat</vt:lpstr>
      <vt:lpstr>2  Roya</vt:lpstr>
      <vt:lpstr>Arial</vt:lpstr>
      <vt:lpstr>B Compset</vt:lpstr>
      <vt:lpstr>B Davat</vt:lpstr>
      <vt:lpstr>B Kamran</vt:lpstr>
      <vt:lpstr>B Mitra</vt:lpstr>
      <vt:lpstr>B Nazanin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اتصال دائمی به عالم غیب (منشأ أخذ باید ها و نبایدهای زندگی)               رسیدن به کمال </vt:lpstr>
      <vt:lpstr>عوالم ملک ، شهادت ، غیب و ملکوت در عرف قرآن</vt:lpstr>
      <vt:lpstr>وحی و الهام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pessyan</cp:lastModifiedBy>
  <cp:revision>6</cp:revision>
  <dcterms:created xsi:type="dcterms:W3CDTF">2006-08-16T00:00:00Z</dcterms:created>
  <dcterms:modified xsi:type="dcterms:W3CDTF">2019-07-08T08:10:21Z</dcterms:modified>
</cp:coreProperties>
</file>